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6.xml" ContentType="application/vnd.openxmlformats-officedocument.theme+xml"/>
  <Override PartName="/ppt/theme/theme7.xml" ContentType="application/vnd.openxmlformats-officedocument.theme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  <p:sldMasterId id="2147483755" r:id="rId5"/>
    <p:sldMasterId id="2147483771" r:id="rId6"/>
    <p:sldMasterId id="2147483781" r:id="rId7"/>
    <p:sldMasterId id="2147483791" r:id="rId8"/>
  </p:sldMasterIdLst>
  <p:notesMasterIdLst>
    <p:notesMasterId r:id="rId25"/>
  </p:notesMasterIdLst>
  <p:handoutMasterIdLst>
    <p:handoutMasterId r:id="rId26"/>
  </p:handoutMasterIdLst>
  <p:sldIdLst>
    <p:sldId id="465" r:id="rId9"/>
    <p:sldId id="764" r:id="rId10"/>
    <p:sldId id="707" r:id="rId11"/>
    <p:sldId id="708" r:id="rId12"/>
    <p:sldId id="711" r:id="rId13"/>
    <p:sldId id="714" r:id="rId14"/>
    <p:sldId id="715" r:id="rId15"/>
    <p:sldId id="709" r:id="rId16"/>
    <p:sldId id="766" r:id="rId17"/>
    <p:sldId id="712" r:id="rId18"/>
    <p:sldId id="761" r:id="rId19"/>
    <p:sldId id="716" r:id="rId20"/>
    <p:sldId id="759" r:id="rId21"/>
    <p:sldId id="760" r:id="rId22"/>
    <p:sldId id="762" r:id="rId23"/>
    <p:sldId id="763" r:id="rId24"/>
  </p:sldIdLst>
  <p:sldSz cx="12192000" cy="6858000"/>
  <p:notesSz cx="7102475" cy="9388475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9655A9C-F977-8BC1-A791-E1A0162D184E}" name="Katerina Panzica" initials="" userId="S::panzicak@mcmaster.ca::8b076260-c802-483c-a1c1-0b5769268083" providerId="AD"/>
  <p188:author id="{9DA0AAAF-B3DC-6D81-685A-AB091D9C2449}" name="Leung, Vincent" initials="VL" userId="S::leungv@mcmaster.ca::9b9ed199-3f66-482e-b2c8-b001d54301c8" providerId="AD"/>
  <p188:author id="{72848CD3-3B1C-5B53-208B-A1AF1EBE4655}" name="Minnick, Matthew" initials="MM" userId="S::minnicmd@mcmaster.ca::8169c48a-7498-4445-ae64-c74b6610ed3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C01"/>
    <a:srgbClr val="A6192E"/>
    <a:srgbClr val="008145"/>
    <a:srgbClr val="7A003C"/>
    <a:srgbClr val="17406D"/>
    <a:srgbClr val="006992"/>
    <a:srgbClr val="004364"/>
    <a:srgbClr val="005A89"/>
    <a:srgbClr val="004A68"/>
    <a:srgbClr val="0063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CB7EBA-2F67-4E1B-84DF-026B0F87BF16}" v="1461" dt="2024-01-09T14:10:35.949"/>
    <p1510:client id="{8CC83184-AB69-48AB-89E2-ABBB782E8B4D}" v="127" dt="2024-01-09T14:15:33.598"/>
    <p1510:client id="{B0149867-EB19-408A-BF52-F64A2A2DE9A5}" v="1345" dt="2024-01-08T21:42:11.9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microsoft.com/office/2018/10/relationships/authors" Target="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tags" Target="tags/tag1.xml"/><Relationship Id="rId30" Type="http://schemas.openxmlformats.org/officeDocument/2006/relationships/theme" Target="theme/theme1.xml"/><Relationship Id="rId8" Type="http://schemas.openxmlformats.org/officeDocument/2006/relationships/slideMaster" Target="slideMasters/slideMaster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erina Panzica" userId="8b076260-c802-483c-a1c1-0b5769268083" providerId="ADAL" clId="{6180EAC5-5C89-4240-8CC4-B9CAEABFA0F4}"/>
    <pc:docChg chg="undo redo custSel addSld modSld">
      <pc:chgData name="Katerina Panzica" userId="8b076260-c802-483c-a1c1-0b5769268083" providerId="ADAL" clId="{6180EAC5-5C89-4240-8CC4-B9CAEABFA0F4}" dt="2023-07-05T13:08:31.064" v="524" actId="20577"/>
      <pc:docMkLst>
        <pc:docMk/>
      </pc:docMkLst>
      <pc:sldChg chg="modSp mod modCm">
        <pc:chgData name="Katerina Panzica" userId="8b076260-c802-483c-a1c1-0b5769268083" providerId="ADAL" clId="{6180EAC5-5C89-4240-8CC4-B9CAEABFA0F4}" dt="2023-07-05T13:08:31.064" v="524" actId="20577"/>
        <pc:sldMkLst>
          <pc:docMk/>
          <pc:sldMk cId="3520928998" sldId="709"/>
        </pc:sldMkLst>
        <pc:spChg chg="mod">
          <ac:chgData name="Katerina Panzica" userId="8b076260-c802-483c-a1c1-0b5769268083" providerId="ADAL" clId="{6180EAC5-5C89-4240-8CC4-B9CAEABFA0F4}" dt="2023-07-05T13:08:31.064" v="524" actId="20577"/>
          <ac:spMkLst>
            <pc:docMk/>
            <pc:sldMk cId="3520928998" sldId="709"/>
            <ac:spMk id="3" creationId="{79895C87-4D14-D27E-3B65-0F271664E11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Katerina Panzica" userId="8b076260-c802-483c-a1c1-0b5769268083" providerId="ADAL" clId="{6180EAC5-5C89-4240-8CC4-B9CAEABFA0F4}" dt="2023-07-05T13:08:31.064" v="524" actId="20577"/>
              <pc2:cmMkLst xmlns:pc2="http://schemas.microsoft.com/office/powerpoint/2019/9/main/command">
                <pc:docMk/>
                <pc:sldMk cId="3520928998" sldId="709"/>
                <pc2:cmMk id="{05E19AC9-55BC-475B-9E23-C2423CE2587F}"/>
              </pc2:cmMkLst>
            </pc226:cmChg>
          </p:ext>
        </pc:extLst>
      </pc:sldChg>
      <pc:sldChg chg="modSp mod modCm">
        <pc:chgData name="Katerina Panzica" userId="8b076260-c802-483c-a1c1-0b5769268083" providerId="ADAL" clId="{6180EAC5-5C89-4240-8CC4-B9CAEABFA0F4}" dt="2023-06-27T16:14:20.223" v="246" actId="20577"/>
        <pc:sldMkLst>
          <pc:docMk/>
          <pc:sldMk cId="2702022414" sldId="711"/>
        </pc:sldMkLst>
        <pc:spChg chg="mod">
          <ac:chgData name="Katerina Panzica" userId="8b076260-c802-483c-a1c1-0b5769268083" providerId="ADAL" clId="{6180EAC5-5C89-4240-8CC4-B9CAEABFA0F4}" dt="2023-06-27T16:14:20.223" v="246" actId="20577"/>
          <ac:spMkLst>
            <pc:docMk/>
            <pc:sldMk cId="2702022414" sldId="711"/>
            <ac:spMk id="3" creationId="{AD2A3F7F-9BF7-123F-71E6-770BB6C9048D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Katerina Panzica" userId="8b076260-c802-483c-a1c1-0b5769268083" providerId="ADAL" clId="{6180EAC5-5C89-4240-8CC4-B9CAEABFA0F4}" dt="2023-06-27T16:14:20.223" v="246" actId="20577"/>
              <pc2:cmMkLst xmlns:pc2="http://schemas.microsoft.com/office/powerpoint/2019/9/main/command">
                <pc:docMk/>
                <pc:sldMk cId="2702022414" sldId="711"/>
                <pc2:cmMk id="{274D24DC-8C48-425C-8F3C-B24B8E861723}"/>
              </pc2:cmMkLst>
            </pc226:cmChg>
          </p:ext>
        </pc:extLst>
      </pc:sldChg>
      <pc:sldChg chg="modSp mod modCm">
        <pc:chgData name="Katerina Panzica" userId="8b076260-c802-483c-a1c1-0b5769268083" providerId="ADAL" clId="{6180EAC5-5C89-4240-8CC4-B9CAEABFA0F4}" dt="2023-06-19T13:24:55.169" v="48"/>
        <pc:sldMkLst>
          <pc:docMk/>
          <pc:sldMk cId="2613884533" sldId="712"/>
        </pc:sldMkLst>
        <pc:spChg chg="mod">
          <ac:chgData name="Katerina Panzica" userId="8b076260-c802-483c-a1c1-0b5769268083" providerId="ADAL" clId="{6180EAC5-5C89-4240-8CC4-B9CAEABFA0F4}" dt="2023-06-19T13:24:46.293" v="47" actId="20577"/>
          <ac:spMkLst>
            <pc:docMk/>
            <pc:sldMk cId="2613884533" sldId="712"/>
            <ac:spMk id="3" creationId="{78C15726-1938-5DEC-7C04-C1D0631A85B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Katerina Panzica" userId="8b076260-c802-483c-a1c1-0b5769268083" providerId="ADAL" clId="{6180EAC5-5C89-4240-8CC4-B9CAEABFA0F4}" dt="2023-06-19T13:24:55.169" v="48"/>
              <pc2:cmMkLst xmlns:pc2="http://schemas.microsoft.com/office/powerpoint/2019/9/main/command">
                <pc:docMk/>
                <pc:sldMk cId="2613884533" sldId="712"/>
                <pc2:cmMk id="{3A14813B-0F22-417B-A86A-F71B0670B508}"/>
              </pc2:cmMkLst>
            </pc226:cmChg>
          </p:ext>
        </pc:extLst>
      </pc:sldChg>
      <pc:sldChg chg="modSp mod modCm">
        <pc:chgData name="Katerina Panzica" userId="8b076260-c802-483c-a1c1-0b5769268083" providerId="ADAL" clId="{6180EAC5-5C89-4240-8CC4-B9CAEABFA0F4}" dt="2023-06-19T13:46:11.564" v="237"/>
        <pc:sldMkLst>
          <pc:docMk/>
          <pc:sldMk cId="2207752369" sldId="714"/>
        </pc:sldMkLst>
        <pc:graphicFrameChg chg="mod modGraphic">
          <ac:chgData name="Katerina Panzica" userId="8b076260-c802-483c-a1c1-0b5769268083" providerId="ADAL" clId="{6180EAC5-5C89-4240-8CC4-B9CAEABFA0F4}" dt="2023-06-19T13:34:48.046" v="179" actId="1076"/>
          <ac:graphicFrameMkLst>
            <pc:docMk/>
            <pc:sldMk cId="2207752369" sldId="714"/>
            <ac:graphicFrameMk id="5" creationId="{F6116976-EBA2-C868-3DE1-96FBAAAB63F6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Katerina Panzica" userId="8b076260-c802-483c-a1c1-0b5769268083" providerId="ADAL" clId="{6180EAC5-5C89-4240-8CC4-B9CAEABFA0F4}" dt="2023-06-19T13:46:11.564" v="237"/>
              <pc2:cmMkLst xmlns:pc2="http://schemas.microsoft.com/office/powerpoint/2019/9/main/command">
                <pc:docMk/>
                <pc:sldMk cId="2207752369" sldId="714"/>
                <pc2:cmMk id="{2E398209-8C82-48A6-A079-4C904C85A4C3}"/>
              </pc2:cmMkLst>
            </pc226:cmChg>
          </p:ext>
        </pc:extLst>
      </pc:sldChg>
      <pc:sldChg chg="addSp modSp new mod">
        <pc:chgData name="Katerina Panzica" userId="8b076260-c802-483c-a1c1-0b5769268083" providerId="ADAL" clId="{6180EAC5-5C89-4240-8CC4-B9CAEABFA0F4}" dt="2023-06-19T13:46:04.307" v="236" actId="1076"/>
        <pc:sldMkLst>
          <pc:docMk/>
          <pc:sldMk cId="1710001523" sldId="715"/>
        </pc:sldMkLst>
        <pc:spChg chg="mod">
          <ac:chgData name="Katerina Panzica" userId="8b076260-c802-483c-a1c1-0b5769268083" providerId="ADAL" clId="{6180EAC5-5C89-4240-8CC4-B9CAEABFA0F4}" dt="2023-06-19T13:45:54.432" v="235" actId="313"/>
          <ac:spMkLst>
            <pc:docMk/>
            <pc:sldMk cId="1710001523" sldId="715"/>
            <ac:spMk id="2" creationId="{0C6457FA-AED9-5D5E-58FA-A15797829BF3}"/>
          </ac:spMkLst>
        </pc:spChg>
        <pc:graphicFrameChg chg="add mod modGraphic">
          <ac:chgData name="Katerina Panzica" userId="8b076260-c802-483c-a1c1-0b5769268083" providerId="ADAL" clId="{6180EAC5-5C89-4240-8CC4-B9CAEABFA0F4}" dt="2023-06-19T13:46:04.307" v="236" actId="1076"/>
          <ac:graphicFrameMkLst>
            <pc:docMk/>
            <pc:sldMk cId="1710001523" sldId="715"/>
            <ac:graphicFrameMk id="4" creationId="{6E6E39FB-DF8F-6D7F-173C-D2DC85EB9CF1}"/>
          </ac:graphicFrameMkLst>
        </pc:graphicFrameChg>
      </pc:sldChg>
    </pc:docChg>
  </pc:docChgLst>
  <pc:docChgLst>
    <pc:chgData name="Felicity Rugard" userId="S::rugardf@mcmaster.ca::9fc3b041-d91a-4f86-b495-9a3d2cf0071f" providerId="AD" clId="Web-{CB60A5E8-08C3-698F-B499-5D0FA2A5420D}"/>
    <pc:docChg chg="modSld">
      <pc:chgData name="Felicity Rugard" userId="S::rugardf@mcmaster.ca::9fc3b041-d91a-4f86-b495-9a3d2cf0071f" providerId="AD" clId="Web-{CB60A5E8-08C3-698F-B499-5D0FA2A5420D}" dt="2024-01-04T23:00:38.547" v="3"/>
      <pc:docMkLst>
        <pc:docMk/>
      </pc:docMkLst>
      <pc:sldChg chg="addSp modSp">
        <pc:chgData name="Felicity Rugard" userId="S::rugardf@mcmaster.ca::9fc3b041-d91a-4f86-b495-9a3d2cf0071f" providerId="AD" clId="Web-{CB60A5E8-08C3-698F-B499-5D0FA2A5420D}" dt="2024-01-04T23:00:38.547" v="3"/>
        <pc:sldMkLst>
          <pc:docMk/>
          <pc:sldMk cId="2658319551" sldId="713"/>
        </pc:sldMkLst>
        <pc:picChg chg="add mod">
          <ac:chgData name="Felicity Rugard" userId="S::rugardf@mcmaster.ca::9fc3b041-d91a-4f86-b495-9a3d2cf0071f" providerId="AD" clId="Web-{CB60A5E8-08C3-698F-B499-5D0FA2A5420D}" dt="2024-01-04T23:00:38.547" v="3"/>
          <ac:picMkLst>
            <pc:docMk/>
            <pc:sldMk cId="2658319551" sldId="713"/>
            <ac:picMk id="5" creationId="{DF1317FE-B594-AEF5-ADA5-47BC04D3360D}"/>
          </ac:picMkLst>
        </pc:picChg>
      </pc:sldChg>
    </pc:docChg>
  </pc:docChgLst>
  <pc:docChgLst>
    <pc:chgData name="Katerina Panzica" userId="8b076260-c802-483c-a1c1-0b5769268083" providerId="ADAL" clId="{773627E3-4890-E842-B05F-3DDB7F58F3C5}"/>
    <pc:docChg chg="undo custSel addSld delSld modSld sldOrd">
      <pc:chgData name="Katerina Panzica" userId="8b076260-c802-483c-a1c1-0b5769268083" providerId="ADAL" clId="{773627E3-4890-E842-B05F-3DDB7F58F3C5}" dt="2023-05-17T18:51:19.859" v="100" actId="1076"/>
      <pc:docMkLst>
        <pc:docMk/>
      </pc:docMkLst>
      <pc:sldChg chg="modSp">
        <pc:chgData name="Katerina Panzica" userId="8b076260-c802-483c-a1c1-0b5769268083" providerId="ADAL" clId="{773627E3-4890-E842-B05F-3DDB7F58F3C5}" dt="2023-05-17T18:48:10.222" v="33"/>
        <pc:sldMkLst>
          <pc:docMk/>
          <pc:sldMk cId="3715886535" sldId="710"/>
        </pc:sldMkLst>
        <pc:graphicFrameChg chg="mod">
          <ac:chgData name="Katerina Panzica" userId="8b076260-c802-483c-a1c1-0b5769268083" providerId="ADAL" clId="{773627E3-4890-E842-B05F-3DDB7F58F3C5}" dt="2023-05-17T18:48:10.222" v="33"/>
          <ac:graphicFrameMkLst>
            <pc:docMk/>
            <pc:sldMk cId="3715886535" sldId="710"/>
            <ac:graphicFrameMk id="5" creationId="{BE6B2BAE-5309-1BAB-2B3C-40C9028C1C3A}"/>
          </ac:graphicFrameMkLst>
        </pc:graphicFrameChg>
      </pc:sldChg>
      <pc:sldChg chg="addSp delSp modSp new mod ord">
        <pc:chgData name="Katerina Panzica" userId="8b076260-c802-483c-a1c1-0b5769268083" providerId="ADAL" clId="{773627E3-4890-E842-B05F-3DDB7F58F3C5}" dt="2023-05-17T18:51:19.859" v="100" actId="1076"/>
        <pc:sldMkLst>
          <pc:docMk/>
          <pc:sldMk cId="2207752369" sldId="714"/>
        </pc:sldMkLst>
        <pc:spChg chg="mod">
          <ac:chgData name="Katerina Panzica" userId="8b076260-c802-483c-a1c1-0b5769268083" providerId="ADAL" clId="{773627E3-4890-E842-B05F-3DDB7F58F3C5}" dt="2023-05-17T18:46:58.720" v="24" actId="20577"/>
          <ac:spMkLst>
            <pc:docMk/>
            <pc:sldMk cId="2207752369" sldId="714"/>
            <ac:spMk id="2" creationId="{39D0D76D-8975-E669-6AE3-97BCBEB80648}"/>
          </ac:spMkLst>
        </pc:spChg>
        <pc:spChg chg="del">
          <ac:chgData name="Katerina Panzica" userId="8b076260-c802-483c-a1c1-0b5769268083" providerId="ADAL" clId="{773627E3-4890-E842-B05F-3DDB7F58F3C5}" dt="2023-05-17T18:47:34.133" v="29" actId="478"/>
          <ac:spMkLst>
            <pc:docMk/>
            <pc:sldMk cId="2207752369" sldId="714"/>
            <ac:spMk id="3" creationId="{4C1B5FE3-66B0-6D9B-19BE-4643B1E069EF}"/>
          </ac:spMkLst>
        </pc:spChg>
        <pc:graphicFrameChg chg="add del mod modGraphic">
          <ac:chgData name="Katerina Panzica" userId="8b076260-c802-483c-a1c1-0b5769268083" providerId="ADAL" clId="{773627E3-4890-E842-B05F-3DDB7F58F3C5}" dt="2023-05-17T18:49:41.286" v="47" actId="478"/>
          <ac:graphicFrameMkLst>
            <pc:docMk/>
            <pc:sldMk cId="2207752369" sldId="714"/>
            <ac:graphicFrameMk id="4" creationId="{F8DF7580-588F-93A1-BC8A-0D1E53893C93}"/>
          </ac:graphicFrameMkLst>
        </pc:graphicFrameChg>
        <pc:graphicFrameChg chg="add mod modGraphic">
          <ac:chgData name="Katerina Panzica" userId="8b076260-c802-483c-a1c1-0b5769268083" providerId="ADAL" clId="{773627E3-4890-E842-B05F-3DDB7F58F3C5}" dt="2023-05-17T18:51:19.859" v="100" actId="1076"/>
          <ac:graphicFrameMkLst>
            <pc:docMk/>
            <pc:sldMk cId="2207752369" sldId="714"/>
            <ac:graphicFrameMk id="5" creationId="{F6116976-EBA2-C868-3DE1-96FBAAAB63F6}"/>
          </ac:graphicFrameMkLst>
        </pc:graphicFrameChg>
      </pc:sldChg>
      <pc:sldChg chg="addSp delSp modSp add del mod">
        <pc:chgData name="Katerina Panzica" userId="8b076260-c802-483c-a1c1-0b5769268083" providerId="ADAL" clId="{773627E3-4890-E842-B05F-3DDB7F58F3C5}" dt="2023-05-17T18:48:29.497" v="37" actId="2696"/>
        <pc:sldMkLst>
          <pc:docMk/>
          <pc:sldMk cId="1263075310" sldId="715"/>
        </pc:sldMkLst>
        <pc:graphicFrameChg chg="add del mod">
          <ac:chgData name="Katerina Panzica" userId="8b076260-c802-483c-a1c1-0b5769268083" providerId="ADAL" clId="{773627E3-4890-E842-B05F-3DDB7F58F3C5}" dt="2023-05-17T18:48:26.743" v="36" actId="478"/>
          <ac:graphicFrameMkLst>
            <pc:docMk/>
            <pc:sldMk cId="1263075310" sldId="715"/>
            <ac:graphicFrameMk id="3" creationId="{D9937C90-736E-2518-F51E-7544BEA2882B}"/>
          </ac:graphicFrameMkLst>
        </pc:graphicFrameChg>
      </pc:sldChg>
    </pc:docChg>
  </pc:docChgLst>
  <pc:docChgLst>
    <pc:chgData name="Minnick, Matthew" userId="8169c48a-7498-4445-ae64-c74b6610ed3c" providerId="ADAL" clId="{68CB7EBA-2F67-4E1B-84DF-026B0F87BF16}"/>
    <pc:docChg chg="undo custSel addSld modSld">
      <pc:chgData name="Minnick, Matthew" userId="8169c48a-7498-4445-ae64-c74b6610ed3c" providerId="ADAL" clId="{68CB7EBA-2F67-4E1B-84DF-026B0F87BF16}" dt="2024-01-09T14:10:35.949" v="1470" actId="20577"/>
      <pc:docMkLst>
        <pc:docMk/>
      </pc:docMkLst>
      <pc:sldChg chg="addCm">
        <pc:chgData name="Minnick, Matthew" userId="8169c48a-7498-4445-ae64-c74b6610ed3c" providerId="ADAL" clId="{68CB7EBA-2F67-4E1B-84DF-026B0F87BF16}" dt="2023-08-30T19:45:54.548" v="0"/>
        <pc:sldMkLst>
          <pc:docMk/>
          <pc:sldMk cId="566408106" sldId="70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innick, Matthew" userId="8169c48a-7498-4445-ae64-c74b6610ed3c" providerId="ADAL" clId="{68CB7EBA-2F67-4E1B-84DF-026B0F87BF16}" dt="2023-08-30T19:45:54.548" v="0"/>
              <pc2:cmMkLst xmlns:pc2="http://schemas.microsoft.com/office/powerpoint/2019/9/main/command">
                <pc:docMk/>
                <pc:sldMk cId="566408106" sldId="708"/>
                <pc2:cmMk id="{40632A61-31D3-4E0E-9368-3B7BB45E0386}"/>
              </pc2:cmMkLst>
            </pc226:cmChg>
          </p:ext>
        </pc:extLst>
      </pc:sldChg>
      <pc:sldChg chg="modSp mod">
        <pc:chgData name="Minnick, Matthew" userId="8169c48a-7498-4445-ae64-c74b6610ed3c" providerId="ADAL" clId="{68CB7EBA-2F67-4E1B-84DF-026B0F87BF16}" dt="2024-01-08T21:21:58.704" v="1441" actId="20577"/>
        <pc:sldMkLst>
          <pc:docMk/>
          <pc:sldMk cId="3520928998" sldId="709"/>
        </pc:sldMkLst>
        <pc:spChg chg="mod">
          <ac:chgData name="Minnick, Matthew" userId="8169c48a-7498-4445-ae64-c74b6610ed3c" providerId="ADAL" clId="{68CB7EBA-2F67-4E1B-84DF-026B0F87BF16}" dt="2024-01-08T21:21:58.704" v="1441" actId="20577"/>
          <ac:spMkLst>
            <pc:docMk/>
            <pc:sldMk cId="3520928998" sldId="709"/>
            <ac:spMk id="3" creationId="{79895C87-4D14-D27E-3B65-0F271664E110}"/>
          </ac:spMkLst>
        </pc:spChg>
      </pc:sldChg>
      <pc:sldChg chg="modSp mod delCm">
        <pc:chgData name="Minnick, Matthew" userId="8169c48a-7498-4445-ae64-c74b6610ed3c" providerId="ADAL" clId="{68CB7EBA-2F67-4E1B-84DF-026B0F87BF16}" dt="2024-01-09T14:10:35.949" v="1470" actId="20577"/>
        <pc:sldMkLst>
          <pc:docMk/>
          <pc:sldMk cId="2613884533" sldId="712"/>
        </pc:sldMkLst>
        <pc:spChg chg="mod">
          <ac:chgData name="Minnick, Matthew" userId="8169c48a-7498-4445-ae64-c74b6610ed3c" providerId="ADAL" clId="{68CB7EBA-2F67-4E1B-84DF-026B0F87BF16}" dt="2024-01-09T14:10:35.949" v="1470" actId="20577"/>
          <ac:spMkLst>
            <pc:docMk/>
            <pc:sldMk cId="2613884533" sldId="712"/>
            <ac:spMk id="3" creationId="{78C15726-1938-5DEC-7C04-C1D0631A85B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Minnick, Matthew" userId="8169c48a-7498-4445-ae64-c74b6610ed3c" providerId="ADAL" clId="{68CB7EBA-2F67-4E1B-84DF-026B0F87BF16}" dt="2024-01-09T14:09:35.625" v="1468"/>
              <pc2:cmMkLst xmlns:pc2="http://schemas.microsoft.com/office/powerpoint/2019/9/main/command">
                <pc:docMk/>
                <pc:sldMk cId="2613884533" sldId="712"/>
                <pc2:cmMk id="{3A14813B-0F22-417B-A86A-F71B0670B508}"/>
              </pc2:cmMkLst>
            </pc226:cmChg>
            <pc226:cmChg xmlns:pc226="http://schemas.microsoft.com/office/powerpoint/2022/06/main/command" chg="del">
              <pc226:chgData name="Minnick, Matthew" userId="8169c48a-7498-4445-ae64-c74b6610ed3c" providerId="ADAL" clId="{68CB7EBA-2F67-4E1B-84DF-026B0F87BF16}" dt="2024-01-09T14:09:36.149" v="1469"/>
              <pc2:cmMkLst xmlns:pc2="http://schemas.microsoft.com/office/powerpoint/2019/9/main/command">
                <pc:docMk/>
                <pc:sldMk cId="2613884533" sldId="712"/>
                <pc2:cmMk id="{0C000B52-29E7-46C8-A51C-BE573DB58410}"/>
              </pc2:cmMkLst>
            </pc226:cmChg>
          </p:ext>
        </pc:extLst>
      </pc:sldChg>
      <pc:sldChg chg="modSp mod">
        <pc:chgData name="Minnick, Matthew" userId="8169c48a-7498-4445-ae64-c74b6610ed3c" providerId="ADAL" clId="{68CB7EBA-2F67-4E1B-84DF-026B0F87BF16}" dt="2024-01-08T21:11:44.410" v="1400" actId="14100"/>
        <pc:sldMkLst>
          <pc:docMk/>
          <pc:sldMk cId="2658319551" sldId="713"/>
        </pc:sldMkLst>
        <pc:spChg chg="mod">
          <ac:chgData name="Minnick, Matthew" userId="8169c48a-7498-4445-ae64-c74b6610ed3c" providerId="ADAL" clId="{68CB7EBA-2F67-4E1B-84DF-026B0F87BF16}" dt="2024-01-08T21:11:44.410" v="1400" actId="14100"/>
          <ac:spMkLst>
            <pc:docMk/>
            <pc:sldMk cId="2658319551" sldId="713"/>
            <ac:spMk id="3" creationId="{FB138AF3-88FF-6816-02C2-945AA230929D}"/>
          </ac:spMkLst>
        </pc:spChg>
      </pc:sldChg>
      <pc:sldChg chg="modSp mod">
        <pc:chgData name="Minnick, Matthew" userId="8169c48a-7498-4445-ae64-c74b6610ed3c" providerId="ADAL" clId="{68CB7EBA-2F67-4E1B-84DF-026B0F87BF16}" dt="2024-01-08T20:34:36.918" v="217" actId="6549"/>
        <pc:sldMkLst>
          <pc:docMk/>
          <pc:sldMk cId="86603489" sldId="759"/>
        </pc:sldMkLst>
        <pc:spChg chg="mod">
          <ac:chgData name="Minnick, Matthew" userId="8169c48a-7498-4445-ae64-c74b6610ed3c" providerId="ADAL" clId="{68CB7EBA-2F67-4E1B-84DF-026B0F87BF16}" dt="2024-01-08T20:34:36.918" v="217" actId="6549"/>
          <ac:spMkLst>
            <pc:docMk/>
            <pc:sldMk cId="86603489" sldId="759"/>
            <ac:spMk id="3" creationId="{B9AB8220-F3A0-4CC7-D15C-DDC8014A1193}"/>
          </ac:spMkLst>
        </pc:spChg>
      </pc:sldChg>
      <pc:sldChg chg="addSp modSp mod">
        <pc:chgData name="Minnick, Matthew" userId="8169c48a-7498-4445-ae64-c74b6610ed3c" providerId="ADAL" clId="{68CB7EBA-2F67-4E1B-84DF-026B0F87BF16}" dt="2024-01-08T20:47:06.494" v="1119" actId="15"/>
        <pc:sldMkLst>
          <pc:docMk/>
          <pc:sldMk cId="1084702492" sldId="760"/>
        </pc:sldMkLst>
        <pc:spChg chg="mod">
          <ac:chgData name="Minnick, Matthew" userId="8169c48a-7498-4445-ae64-c74b6610ed3c" providerId="ADAL" clId="{68CB7EBA-2F67-4E1B-84DF-026B0F87BF16}" dt="2024-01-08T20:47:06.494" v="1119" actId="15"/>
          <ac:spMkLst>
            <pc:docMk/>
            <pc:sldMk cId="1084702492" sldId="760"/>
            <ac:spMk id="3" creationId="{508DEAAE-9E76-6070-D977-20BE1188AC23}"/>
          </ac:spMkLst>
        </pc:spChg>
        <pc:spChg chg="add mod">
          <ac:chgData name="Minnick, Matthew" userId="8169c48a-7498-4445-ae64-c74b6610ed3c" providerId="ADAL" clId="{68CB7EBA-2F67-4E1B-84DF-026B0F87BF16}" dt="2024-01-08T20:43:14.040" v="647" actId="14100"/>
          <ac:spMkLst>
            <pc:docMk/>
            <pc:sldMk cId="1084702492" sldId="760"/>
            <ac:spMk id="5" creationId="{2E2B9145-0E9A-4CEB-BCD1-88CF26968EEB}"/>
          </ac:spMkLst>
        </pc:spChg>
      </pc:sldChg>
      <pc:sldChg chg="modSp add mod">
        <pc:chgData name="Minnick, Matthew" userId="8169c48a-7498-4445-ae64-c74b6610ed3c" providerId="ADAL" clId="{68CB7EBA-2F67-4E1B-84DF-026B0F87BF16}" dt="2024-01-08T20:48:45.490" v="1222" actId="20577"/>
        <pc:sldMkLst>
          <pc:docMk/>
          <pc:sldMk cId="2438111601" sldId="762"/>
        </pc:sldMkLst>
        <pc:spChg chg="mod">
          <ac:chgData name="Minnick, Matthew" userId="8169c48a-7498-4445-ae64-c74b6610ed3c" providerId="ADAL" clId="{68CB7EBA-2F67-4E1B-84DF-026B0F87BF16}" dt="2024-01-08T20:39:40.640" v="225" actId="20577"/>
          <ac:spMkLst>
            <pc:docMk/>
            <pc:sldMk cId="2438111601" sldId="762"/>
            <ac:spMk id="2" creationId="{8D0A94D5-2AF2-2448-0D05-4026FCCB647E}"/>
          </ac:spMkLst>
        </pc:spChg>
        <pc:spChg chg="mod">
          <ac:chgData name="Minnick, Matthew" userId="8169c48a-7498-4445-ae64-c74b6610ed3c" providerId="ADAL" clId="{68CB7EBA-2F67-4E1B-84DF-026B0F87BF16}" dt="2024-01-08T20:48:45.490" v="1222" actId="20577"/>
          <ac:spMkLst>
            <pc:docMk/>
            <pc:sldMk cId="2438111601" sldId="762"/>
            <ac:spMk id="3" creationId="{508DEAAE-9E76-6070-D977-20BE1188AC23}"/>
          </ac:spMkLst>
        </pc:spChg>
      </pc:sldChg>
      <pc:sldChg chg="addSp modSp add mod">
        <pc:chgData name="Minnick, Matthew" userId="8169c48a-7498-4445-ae64-c74b6610ed3c" providerId="ADAL" clId="{68CB7EBA-2F67-4E1B-84DF-026B0F87BF16}" dt="2024-01-09T14:08:34.574" v="1467" actId="207"/>
        <pc:sldMkLst>
          <pc:docMk/>
          <pc:sldMk cId="982117771" sldId="764"/>
        </pc:sldMkLst>
        <pc:spChg chg="mod">
          <ac:chgData name="Minnick, Matthew" userId="8169c48a-7498-4445-ae64-c74b6610ed3c" providerId="ADAL" clId="{68CB7EBA-2F67-4E1B-84DF-026B0F87BF16}" dt="2024-01-09T14:08:11.815" v="1465" actId="20577"/>
          <ac:spMkLst>
            <pc:docMk/>
            <pc:sldMk cId="982117771" sldId="764"/>
            <ac:spMk id="3" creationId="{FB138AF3-88FF-6816-02C2-945AA230929D}"/>
          </ac:spMkLst>
        </pc:spChg>
        <pc:spChg chg="add mod">
          <ac:chgData name="Minnick, Matthew" userId="8169c48a-7498-4445-ae64-c74b6610ed3c" providerId="ADAL" clId="{68CB7EBA-2F67-4E1B-84DF-026B0F87BF16}" dt="2024-01-09T14:08:34.574" v="1467" actId="207"/>
          <ac:spMkLst>
            <pc:docMk/>
            <pc:sldMk cId="982117771" sldId="764"/>
            <ac:spMk id="7" creationId="{D66C9638-AB6E-780D-9F96-450FE6040C89}"/>
          </ac:spMkLst>
        </pc:spChg>
        <pc:picChg chg="mod">
          <ac:chgData name="Minnick, Matthew" userId="8169c48a-7498-4445-ae64-c74b6610ed3c" providerId="ADAL" clId="{68CB7EBA-2F67-4E1B-84DF-026B0F87BF16}" dt="2024-01-08T21:13:01.652" v="1430" actId="1076"/>
          <ac:picMkLst>
            <pc:docMk/>
            <pc:sldMk cId="982117771" sldId="764"/>
            <ac:picMk id="4" creationId="{D50F9162-1BBA-AEC6-C43E-D0A2491CE6FC}"/>
          </ac:picMkLst>
        </pc:picChg>
        <pc:picChg chg="mod">
          <ac:chgData name="Minnick, Matthew" userId="8169c48a-7498-4445-ae64-c74b6610ed3c" providerId="ADAL" clId="{68CB7EBA-2F67-4E1B-84DF-026B0F87BF16}" dt="2024-01-08T21:13:01.652" v="1430" actId="1076"/>
          <ac:picMkLst>
            <pc:docMk/>
            <pc:sldMk cId="982117771" sldId="764"/>
            <ac:picMk id="5" creationId="{DF1317FE-B594-AEF5-ADA5-47BC04D3360D}"/>
          </ac:picMkLst>
        </pc:picChg>
        <pc:picChg chg="mod">
          <ac:chgData name="Minnick, Matthew" userId="8169c48a-7498-4445-ae64-c74b6610ed3c" providerId="ADAL" clId="{68CB7EBA-2F67-4E1B-84DF-026B0F87BF16}" dt="2024-01-08T21:13:01.652" v="1430" actId="1076"/>
          <ac:picMkLst>
            <pc:docMk/>
            <pc:sldMk cId="982117771" sldId="764"/>
            <ac:picMk id="1028" creationId="{7798AEC0-1900-EAB0-60C0-ED49C568FDFA}"/>
          </ac:picMkLst>
        </pc:picChg>
        <pc:picChg chg="mod">
          <ac:chgData name="Minnick, Matthew" userId="8169c48a-7498-4445-ae64-c74b6610ed3c" providerId="ADAL" clId="{68CB7EBA-2F67-4E1B-84DF-026B0F87BF16}" dt="2024-01-08T21:13:01.652" v="1430" actId="1076"/>
          <ac:picMkLst>
            <pc:docMk/>
            <pc:sldMk cId="982117771" sldId="764"/>
            <ac:picMk id="1030" creationId="{0EE50CCA-DB39-E381-BF28-9CC537A8E082}"/>
          </ac:picMkLst>
        </pc:picChg>
        <pc:picChg chg="mod">
          <ac:chgData name="Minnick, Matthew" userId="8169c48a-7498-4445-ae64-c74b6610ed3c" providerId="ADAL" clId="{68CB7EBA-2F67-4E1B-84DF-026B0F87BF16}" dt="2024-01-08T21:13:01.652" v="1430" actId="1076"/>
          <ac:picMkLst>
            <pc:docMk/>
            <pc:sldMk cId="982117771" sldId="764"/>
            <ac:picMk id="1032" creationId="{224DE0E1-5DAE-C62B-3AB5-419F3CEA78A3}"/>
          </ac:picMkLst>
        </pc:picChg>
      </pc:sldChg>
      <pc:sldChg chg="addSp delSp modSp add mod">
        <pc:chgData name="Minnick, Matthew" userId="8169c48a-7498-4445-ae64-c74b6610ed3c" providerId="ADAL" clId="{68CB7EBA-2F67-4E1B-84DF-026B0F87BF16}" dt="2024-01-08T21:27:44.054" v="1450" actId="14100"/>
        <pc:sldMkLst>
          <pc:docMk/>
          <pc:sldMk cId="3177720447" sldId="765"/>
        </pc:sldMkLst>
        <pc:spChg chg="del mod">
          <ac:chgData name="Minnick, Matthew" userId="8169c48a-7498-4445-ae64-c74b6610ed3c" providerId="ADAL" clId="{68CB7EBA-2F67-4E1B-84DF-026B0F87BF16}" dt="2024-01-08T21:27:28.350" v="1447" actId="478"/>
          <ac:spMkLst>
            <pc:docMk/>
            <pc:sldMk cId="3177720447" sldId="765"/>
            <ac:spMk id="3" creationId="{79895C87-4D14-D27E-3B65-0F271664E110}"/>
          </ac:spMkLst>
        </pc:spChg>
        <pc:spChg chg="add mod">
          <ac:chgData name="Minnick, Matthew" userId="8169c48a-7498-4445-ae64-c74b6610ed3c" providerId="ADAL" clId="{68CB7EBA-2F67-4E1B-84DF-026B0F87BF16}" dt="2024-01-08T21:27:28.350" v="1447" actId="478"/>
          <ac:spMkLst>
            <pc:docMk/>
            <pc:sldMk cId="3177720447" sldId="765"/>
            <ac:spMk id="5" creationId="{FE7EA5C1-9C4F-C050-070B-3FC7164DC611}"/>
          </ac:spMkLst>
        </pc:spChg>
        <pc:graphicFrameChg chg="add mod modGraphic">
          <ac:chgData name="Minnick, Matthew" userId="8169c48a-7498-4445-ae64-c74b6610ed3c" providerId="ADAL" clId="{68CB7EBA-2F67-4E1B-84DF-026B0F87BF16}" dt="2024-01-08T21:27:44.054" v="1450" actId="14100"/>
          <ac:graphicFrameMkLst>
            <pc:docMk/>
            <pc:sldMk cId="3177720447" sldId="765"/>
            <ac:graphicFrameMk id="6" creationId="{872761EC-B3E5-9608-F802-8817D927ADCA}"/>
          </ac:graphicFrameMkLst>
        </pc:graphicFrameChg>
      </pc:sldChg>
      <pc:sldChg chg="modSp mod">
        <pc:chgData name="Minnick, Matthew" userId="8169c48a-7498-4445-ae64-c74b6610ed3c" providerId="ADAL" clId="{68CB7EBA-2F67-4E1B-84DF-026B0F87BF16}" dt="2024-01-08T23:29:15.546" v="1464" actId="14100"/>
        <pc:sldMkLst>
          <pc:docMk/>
          <pc:sldMk cId="2620755074" sldId="766"/>
        </pc:sldMkLst>
        <pc:graphicFrameChg chg="mod modGraphic">
          <ac:chgData name="Minnick, Matthew" userId="8169c48a-7498-4445-ae64-c74b6610ed3c" providerId="ADAL" clId="{68CB7EBA-2F67-4E1B-84DF-026B0F87BF16}" dt="2024-01-08T23:29:15.546" v="1464" actId="14100"/>
          <ac:graphicFrameMkLst>
            <pc:docMk/>
            <pc:sldMk cId="2620755074" sldId="766"/>
            <ac:graphicFrameMk id="8" creationId="{5D1CC7F6-2787-AF11-59DF-FABD85EE2EB1}"/>
          </ac:graphicFrameMkLst>
        </pc:graphicFrameChg>
      </pc:sldChg>
    </pc:docChg>
  </pc:docChgLst>
  <pc:docChgLst>
    <pc:chgData name="Katerina Panzica" userId="8b076260-c802-483c-a1c1-0b5769268083" providerId="ADAL" clId="{5A2B4E01-5F39-F84B-AC5C-34A397B83F29}"/>
    <pc:docChg chg="undo custSel modSld">
      <pc:chgData name="Katerina Panzica" userId="8b076260-c802-483c-a1c1-0b5769268083" providerId="ADAL" clId="{5A2B4E01-5F39-F84B-AC5C-34A397B83F29}" dt="2023-05-16T14:15:42.760" v="506" actId="20577"/>
      <pc:docMkLst>
        <pc:docMk/>
      </pc:docMkLst>
      <pc:sldChg chg="delSp modSp mod">
        <pc:chgData name="Katerina Panzica" userId="8b076260-c802-483c-a1c1-0b5769268083" providerId="ADAL" clId="{5A2B4E01-5F39-F84B-AC5C-34A397B83F29}" dt="2023-05-16T14:04:48.326" v="7" actId="478"/>
        <pc:sldMkLst>
          <pc:docMk/>
          <pc:sldMk cId="2106859259" sldId="706"/>
        </pc:sldMkLst>
        <pc:spChg chg="mod">
          <ac:chgData name="Katerina Panzica" userId="8b076260-c802-483c-a1c1-0b5769268083" providerId="ADAL" clId="{5A2B4E01-5F39-F84B-AC5C-34A397B83F29}" dt="2023-05-16T14:04:46.216" v="6" actId="20577"/>
          <ac:spMkLst>
            <pc:docMk/>
            <pc:sldMk cId="2106859259" sldId="706"/>
            <ac:spMk id="3" creationId="{FB138AF3-88FF-6816-02C2-945AA230929D}"/>
          </ac:spMkLst>
        </pc:spChg>
        <pc:picChg chg="del">
          <ac:chgData name="Katerina Panzica" userId="8b076260-c802-483c-a1c1-0b5769268083" providerId="ADAL" clId="{5A2B4E01-5F39-F84B-AC5C-34A397B83F29}" dt="2023-05-16T14:04:48.326" v="7" actId="478"/>
          <ac:picMkLst>
            <pc:docMk/>
            <pc:sldMk cId="2106859259" sldId="706"/>
            <ac:picMk id="1026" creationId="{CE13201B-84F0-B3C0-DD02-6DF37C1E6478}"/>
          </ac:picMkLst>
        </pc:picChg>
      </pc:sldChg>
      <pc:sldChg chg="modSp mod">
        <pc:chgData name="Katerina Panzica" userId="8b076260-c802-483c-a1c1-0b5769268083" providerId="ADAL" clId="{5A2B4E01-5F39-F84B-AC5C-34A397B83F29}" dt="2023-05-16T14:14:55.535" v="505" actId="20577"/>
        <pc:sldMkLst>
          <pc:docMk/>
          <pc:sldMk cId="3520928998" sldId="709"/>
        </pc:sldMkLst>
        <pc:spChg chg="mod">
          <ac:chgData name="Katerina Panzica" userId="8b076260-c802-483c-a1c1-0b5769268083" providerId="ADAL" clId="{5A2B4E01-5F39-F84B-AC5C-34A397B83F29}" dt="2023-05-16T14:14:55.535" v="505" actId="20577"/>
          <ac:spMkLst>
            <pc:docMk/>
            <pc:sldMk cId="3520928998" sldId="709"/>
            <ac:spMk id="3" creationId="{79895C87-4D14-D27E-3B65-0F271664E110}"/>
          </ac:spMkLst>
        </pc:spChg>
      </pc:sldChg>
      <pc:sldChg chg="modSp mod">
        <pc:chgData name="Katerina Panzica" userId="8b076260-c802-483c-a1c1-0b5769268083" providerId="ADAL" clId="{5A2B4E01-5F39-F84B-AC5C-34A397B83F29}" dt="2023-05-16T14:15:42.760" v="506" actId="20577"/>
        <pc:sldMkLst>
          <pc:docMk/>
          <pc:sldMk cId="3715886535" sldId="710"/>
        </pc:sldMkLst>
        <pc:spChg chg="mod">
          <ac:chgData name="Katerina Panzica" userId="8b076260-c802-483c-a1c1-0b5769268083" providerId="ADAL" clId="{5A2B4E01-5F39-F84B-AC5C-34A397B83F29}" dt="2023-05-16T14:15:42.760" v="506" actId="20577"/>
          <ac:spMkLst>
            <pc:docMk/>
            <pc:sldMk cId="3715886535" sldId="710"/>
            <ac:spMk id="2" creationId="{25A8D60C-667F-63D4-5C94-5CB512A3E30A}"/>
          </ac:spMkLst>
        </pc:spChg>
      </pc:sldChg>
      <pc:sldChg chg="modSp mod">
        <pc:chgData name="Katerina Panzica" userId="8b076260-c802-483c-a1c1-0b5769268083" providerId="ADAL" clId="{5A2B4E01-5F39-F84B-AC5C-34A397B83F29}" dt="2023-05-16T14:10:58.311" v="266" actId="20577"/>
        <pc:sldMkLst>
          <pc:docMk/>
          <pc:sldMk cId="2702022414" sldId="711"/>
        </pc:sldMkLst>
        <pc:spChg chg="mod">
          <ac:chgData name="Katerina Panzica" userId="8b076260-c802-483c-a1c1-0b5769268083" providerId="ADAL" clId="{5A2B4E01-5F39-F84B-AC5C-34A397B83F29}" dt="2023-05-16T14:10:58.311" v="266" actId="20577"/>
          <ac:spMkLst>
            <pc:docMk/>
            <pc:sldMk cId="2702022414" sldId="711"/>
            <ac:spMk id="3" creationId="{AD2A3F7F-9BF7-123F-71E6-770BB6C9048D}"/>
          </ac:spMkLst>
        </pc:spChg>
      </pc:sldChg>
    </pc:docChg>
  </pc:docChgLst>
  <pc:docChgLst>
    <pc:chgData name="Leung, Vincent" userId="9b9ed199-3f66-482e-b2c8-b001d54301c8" providerId="ADAL" clId="{2F1C1A63-77BB-49CC-BFAA-69BDC4BB4469}"/>
    <pc:docChg chg="custSel modSld replTag delTag">
      <pc:chgData name="Leung, Vincent" userId="9b9ed199-3f66-482e-b2c8-b001d54301c8" providerId="ADAL" clId="{2F1C1A63-77BB-49CC-BFAA-69BDC4BB4469}" dt="2023-06-12T17:46:00.898" v="54"/>
      <pc:docMkLst>
        <pc:docMk/>
      </pc:docMkLst>
      <pc:sldChg chg="replTag delTag">
        <pc:chgData name="Leung, Vincent" userId="9b9ed199-3f66-482e-b2c8-b001d54301c8" providerId="ADAL" clId="{2F1C1A63-77BB-49CC-BFAA-69BDC4BB4469}" dt="2023-06-12T17:01:59.262" v="3"/>
        <pc:sldMkLst>
          <pc:docMk/>
          <pc:sldMk cId="2954332474" sldId="465"/>
        </pc:sldMkLst>
      </pc:sldChg>
      <pc:sldChg chg="replTag delTag addCm">
        <pc:chgData name="Leung, Vincent" userId="9b9ed199-3f66-482e-b2c8-b001d54301c8" providerId="ADAL" clId="{2F1C1A63-77BB-49CC-BFAA-69BDC4BB4469}" dt="2023-06-12T17:43:23.362" v="21"/>
        <pc:sldMkLst>
          <pc:docMk/>
          <pc:sldMk cId="2031928283" sldId="70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eung, Vincent" userId="9b9ed199-3f66-482e-b2c8-b001d54301c8" providerId="ADAL" clId="{2F1C1A63-77BB-49CC-BFAA-69BDC4BB4469}" dt="2023-06-12T17:43:23.362" v="21"/>
              <pc2:cmMkLst xmlns:pc2="http://schemas.microsoft.com/office/powerpoint/2019/9/main/command">
                <pc:docMk/>
                <pc:sldMk cId="2031928283" sldId="707"/>
                <pc2:cmMk id="{B551F97A-7EC2-4358-93FE-7889F8CFA6C6}"/>
              </pc2:cmMkLst>
            </pc226:cmChg>
          </p:ext>
        </pc:extLst>
      </pc:sldChg>
      <pc:sldChg chg="replTag delTag">
        <pc:chgData name="Leung, Vincent" userId="9b9ed199-3f66-482e-b2c8-b001d54301c8" providerId="ADAL" clId="{2F1C1A63-77BB-49CC-BFAA-69BDC4BB4469}" dt="2023-06-12T17:44:00.567" v="23"/>
        <pc:sldMkLst>
          <pc:docMk/>
          <pc:sldMk cId="566408106" sldId="708"/>
        </pc:sldMkLst>
      </pc:sldChg>
      <pc:sldChg chg="replTag delTag addCm">
        <pc:chgData name="Leung, Vincent" userId="9b9ed199-3f66-482e-b2c8-b001d54301c8" providerId="ADAL" clId="{2F1C1A63-77BB-49CC-BFAA-69BDC4BB4469}" dt="2023-06-12T17:45:45.105" v="45"/>
        <pc:sldMkLst>
          <pc:docMk/>
          <pc:sldMk cId="3520928998" sldId="70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eung, Vincent" userId="9b9ed199-3f66-482e-b2c8-b001d54301c8" providerId="ADAL" clId="{2F1C1A63-77BB-49CC-BFAA-69BDC4BB4469}" dt="2023-06-12T17:45:45.105" v="45"/>
              <pc2:cmMkLst xmlns:pc2="http://schemas.microsoft.com/office/powerpoint/2019/9/main/command">
                <pc:docMk/>
                <pc:sldMk cId="3520928998" sldId="709"/>
                <pc2:cmMk id="{05E19AC9-55BC-475B-9E23-C2423CE2587F}"/>
              </pc2:cmMkLst>
            </pc226:cmChg>
          </p:ext>
        </pc:extLst>
      </pc:sldChg>
      <pc:sldChg chg="replTag delTag">
        <pc:chgData name="Leung, Vincent" userId="9b9ed199-3f66-482e-b2c8-b001d54301c8" providerId="ADAL" clId="{2F1C1A63-77BB-49CC-BFAA-69BDC4BB4469}" dt="2023-06-12T17:46:00.898" v="54"/>
        <pc:sldMkLst>
          <pc:docMk/>
          <pc:sldMk cId="3715886535" sldId="710"/>
        </pc:sldMkLst>
      </pc:sldChg>
      <pc:sldChg chg="replTag delTag addCm">
        <pc:chgData name="Leung, Vincent" userId="9b9ed199-3f66-482e-b2c8-b001d54301c8" providerId="ADAL" clId="{2F1C1A63-77BB-49CC-BFAA-69BDC4BB4469}" dt="2023-06-12T17:44:22.063" v="28"/>
        <pc:sldMkLst>
          <pc:docMk/>
          <pc:sldMk cId="2702022414" sldId="71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eung, Vincent" userId="9b9ed199-3f66-482e-b2c8-b001d54301c8" providerId="ADAL" clId="{2F1C1A63-77BB-49CC-BFAA-69BDC4BB4469}" dt="2023-06-12T17:44:22.063" v="28"/>
              <pc2:cmMkLst xmlns:pc2="http://schemas.microsoft.com/office/powerpoint/2019/9/main/command">
                <pc:docMk/>
                <pc:sldMk cId="2702022414" sldId="711"/>
                <pc2:cmMk id="{274D24DC-8C48-425C-8F3C-B24B8E861723}"/>
              </pc2:cmMkLst>
            </pc226:cmChg>
          </p:ext>
        </pc:extLst>
      </pc:sldChg>
      <pc:sldChg chg="replTag delTag addCm">
        <pc:chgData name="Leung, Vincent" userId="9b9ed199-3f66-482e-b2c8-b001d54301c8" providerId="ADAL" clId="{2F1C1A63-77BB-49CC-BFAA-69BDC4BB4469}" dt="2023-06-12T17:45:56.935" v="50"/>
        <pc:sldMkLst>
          <pc:docMk/>
          <pc:sldMk cId="2613884533" sldId="71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eung, Vincent" userId="9b9ed199-3f66-482e-b2c8-b001d54301c8" providerId="ADAL" clId="{2F1C1A63-77BB-49CC-BFAA-69BDC4BB4469}" dt="2023-06-12T17:45:56.935" v="50"/>
              <pc2:cmMkLst xmlns:pc2="http://schemas.microsoft.com/office/powerpoint/2019/9/main/command">
                <pc:docMk/>
                <pc:sldMk cId="2613884533" sldId="712"/>
                <pc2:cmMk id="{3A14813B-0F22-417B-A86A-F71B0670B508}"/>
              </pc2:cmMkLst>
            </pc226:cmChg>
          </p:ext>
        </pc:extLst>
      </pc:sldChg>
      <pc:sldChg chg="replTag delTag addCm">
        <pc:chgData name="Leung, Vincent" userId="9b9ed199-3f66-482e-b2c8-b001d54301c8" providerId="ADAL" clId="{2F1C1A63-77BB-49CC-BFAA-69BDC4BB4469}" dt="2023-06-12T17:28:28.651" v="12"/>
        <pc:sldMkLst>
          <pc:docMk/>
          <pc:sldMk cId="2658319551" sldId="71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eung, Vincent" userId="9b9ed199-3f66-482e-b2c8-b001d54301c8" providerId="ADAL" clId="{2F1C1A63-77BB-49CC-BFAA-69BDC4BB4469}" dt="2023-06-12T17:28:28.651" v="12"/>
              <pc2:cmMkLst xmlns:pc2="http://schemas.microsoft.com/office/powerpoint/2019/9/main/command">
                <pc:docMk/>
                <pc:sldMk cId="2658319551" sldId="713"/>
                <pc2:cmMk id="{366626A1-C499-4CEB-AA35-38AE13A58679}"/>
              </pc2:cmMkLst>
            </pc226:cmChg>
          </p:ext>
        </pc:extLst>
      </pc:sldChg>
      <pc:sldChg chg="replTag delTag addCm">
        <pc:chgData name="Leung, Vincent" userId="9b9ed199-3f66-482e-b2c8-b001d54301c8" providerId="ADAL" clId="{2F1C1A63-77BB-49CC-BFAA-69BDC4BB4469}" dt="2023-06-12T17:44:48.132" v="40"/>
        <pc:sldMkLst>
          <pc:docMk/>
          <pc:sldMk cId="2207752369" sldId="71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eung, Vincent" userId="9b9ed199-3f66-482e-b2c8-b001d54301c8" providerId="ADAL" clId="{2F1C1A63-77BB-49CC-BFAA-69BDC4BB4469}" dt="2023-06-12T17:44:48.132" v="40"/>
              <pc2:cmMkLst xmlns:pc2="http://schemas.microsoft.com/office/powerpoint/2019/9/main/command">
                <pc:docMk/>
                <pc:sldMk cId="2207752369" sldId="714"/>
                <pc2:cmMk id="{2E398209-8C82-48A6-A079-4C904C85A4C3}"/>
              </pc2:cmMkLst>
            </pc226:cmChg>
          </p:ext>
        </pc:extLst>
      </pc:sldChg>
    </pc:docChg>
  </pc:docChgLst>
  <pc:docChgLst>
    <pc:chgData name="Katerina Panzica" userId="S::panzicak@mcmaster.ca::8b076260-c802-483c-a1c1-0b5769268083" providerId="AD" clId="Web-{9EF52EBE-17C2-4221-A088-00E7042021ED}"/>
    <pc:docChg chg="addSld delSld modSld sldOrd">
      <pc:chgData name="Katerina Panzica" userId="S::panzicak@mcmaster.ca::8b076260-c802-483c-a1c1-0b5769268083" providerId="AD" clId="Web-{9EF52EBE-17C2-4221-A088-00E7042021ED}" dt="2023-05-16T14:37:04.585" v="67" actId="20577"/>
      <pc:docMkLst>
        <pc:docMk/>
      </pc:docMkLst>
      <pc:sldChg chg="addSp delSp modSp del">
        <pc:chgData name="Katerina Panzica" userId="S::panzicak@mcmaster.ca::8b076260-c802-483c-a1c1-0b5769268083" providerId="AD" clId="Web-{9EF52EBE-17C2-4221-A088-00E7042021ED}" dt="2023-05-16T14:36:41.085" v="49"/>
        <pc:sldMkLst>
          <pc:docMk/>
          <pc:sldMk cId="2106859259" sldId="706"/>
        </pc:sldMkLst>
        <pc:spChg chg="del mod">
          <ac:chgData name="Katerina Panzica" userId="S::panzicak@mcmaster.ca::8b076260-c802-483c-a1c1-0b5769268083" providerId="AD" clId="Web-{9EF52EBE-17C2-4221-A088-00E7042021ED}" dt="2023-05-16T14:36:27.428" v="46"/>
          <ac:spMkLst>
            <pc:docMk/>
            <pc:sldMk cId="2106859259" sldId="706"/>
            <ac:spMk id="3" creationId="{FB138AF3-88FF-6816-02C2-945AA230929D}"/>
          </ac:spMkLst>
        </pc:spChg>
        <pc:spChg chg="add mod">
          <ac:chgData name="Katerina Panzica" userId="S::panzicak@mcmaster.ca::8b076260-c802-483c-a1c1-0b5769268083" providerId="AD" clId="Web-{9EF52EBE-17C2-4221-A088-00E7042021ED}" dt="2023-05-16T14:36:27.428" v="46"/>
          <ac:spMkLst>
            <pc:docMk/>
            <pc:sldMk cId="2106859259" sldId="706"/>
            <ac:spMk id="5" creationId="{DDB132A3-12DE-F6C2-9B45-7126F30BEFB6}"/>
          </ac:spMkLst>
        </pc:spChg>
        <pc:picChg chg="add mod">
          <ac:chgData name="Katerina Panzica" userId="S::panzicak@mcmaster.ca::8b076260-c802-483c-a1c1-0b5769268083" providerId="AD" clId="Web-{9EF52EBE-17C2-4221-A088-00E7042021ED}" dt="2023-05-16T14:36:28.225" v="47"/>
          <ac:picMkLst>
            <pc:docMk/>
            <pc:sldMk cId="2106859259" sldId="706"/>
            <ac:picMk id="6" creationId="{60F9B18A-20CB-7DDA-5848-19C423B54EF4}"/>
          </ac:picMkLst>
        </pc:picChg>
        <pc:picChg chg="del">
          <ac:chgData name="Katerina Panzica" userId="S::panzicak@mcmaster.ca::8b076260-c802-483c-a1c1-0b5769268083" providerId="AD" clId="Web-{9EF52EBE-17C2-4221-A088-00E7042021ED}" dt="2023-05-16T14:33:23.207" v="20"/>
          <ac:picMkLst>
            <pc:docMk/>
            <pc:sldMk cId="2106859259" sldId="706"/>
            <ac:picMk id="1034" creationId="{F53CD8C2-4253-6AA8-AE7C-ECC68ECC7E6A}"/>
          </ac:picMkLst>
        </pc:picChg>
      </pc:sldChg>
      <pc:sldChg chg="add ord">
        <pc:chgData name="Katerina Panzica" userId="S::panzicak@mcmaster.ca::8b076260-c802-483c-a1c1-0b5769268083" providerId="AD" clId="Web-{9EF52EBE-17C2-4221-A088-00E7042021ED}" dt="2023-05-16T14:34:45.067" v="32"/>
        <pc:sldMkLst>
          <pc:docMk/>
          <pc:sldMk cId="2613884533" sldId="712"/>
        </pc:sldMkLst>
      </pc:sldChg>
      <pc:sldChg chg="modSp add">
        <pc:chgData name="Katerina Panzica" userId="S::panzicak@mcmaster.ca::8b076260-c802-483c-a1c1-0b5769268083" providerId="AD" clId="Web-{9EF52EBE-17C2-4221-A088-00E7042021ED}" dt="2023-05-16T14:37:04.585" v="67" actId="20577"/>
        <pc:sldMkLst>
          <pc:docMk/>
          <pc:sldMk cId="2658319551" sldId="713"/>
        </pc:sldMkLst>
        <pc:spChg chg="mod">
          <ac:chgData name="Katerina Panzica" userId="S::panzicak@mcmaster.ca::8b076260-c802-483c-a1c1-0b5769268083" providerId="AD" clId="Web-{9EF52EBE-17C2-4221-A088-00E7042021ED}" dt="2023-05-16T14:37:04.585" v="67" actId="20577"/>
          <ac:spMkLst>
            <pc:docMk/>
            <pc:sldMk cId="2658319551" sldId="713"/>
            <ac:spMk id="3" creationId="{FB138AF3-88FF-6816-02C2-945AA230929D}"/>
          </ac:spMkLst>
        </pc:spChg>
      </pc:sldChg>
    </pc:docChg>
  </pc:docChgLst>
  <pc:docChgLst>
    <pc:chgData name="Katerina Panzica" userId="S::panzicak@mcmaster.ca::8b076260-c802-483c-a1c1-0b5769268083" providerId="AD" clId="Web-{55192E12-8E9C-4F46-8063-0A14AF88AAA9}"/>
    <pc:docChg chg="modSld">
      <pc:chgData name="Katerina Panzica" userId="S::panzicak@mcmaster.ca::8b076260-c802-483c-a1c1-0b5769268083" providerId="AD" clId="Web-{55192E12-8E9C-4F46-8063-0A14AF88AAA9}" dt="2023-08-28T12:30:05.009" v="12" actId="20577"/>
      <pc:docMkLst>
        <pc:docMk/>
      </pc:docMkLst>
      <pc:sldChg chg="modSp modCm">
        <pc:chgData name="Katerina Panzica" userId="S::panzicak@mcmaster.ca::8b076260-c802-483c-a1c1-0b5769268083" providerId="AD" clId="Web-{55192E12-8E9C-4F46-8063-0A14AF88AAA9}" dt="2023-08-28T12:30:05.009" v="12" actId="20577"/>
        <pc:sldMkLst>
          <pc:docMk/>
          <pc:sldMk cId="2702022414" sldId="711"/>
        </pc:sldMkLst>
        <pc:spChg chg="mod">
          <ac:chgData name="Katerina Panzica" userId="S::panzicak@mcmaster.ca::8b076260-c802-483c-a1c1-0b5769268083" providerId="AD" clId="Web-{55192E12-8E9C-4F46-8063-0A14AF88AAA9}" dt="2023-08-28T12:30:05.009" v="12" actId="20577"/>
          <ac:spMkLst>
            <pc:docMk/>
            <pc:sldMk cId="2702022414" sldId="711"/>
            <ac:spMk id="3" creationId="{AD2A3F7F-9BF7-123F-71E6-770BB6C9048D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Katerina Panzica" userId="S::panzicak@mcmaster.ca::8b076260-c802-483c-a1c1-0b5769268083" providerId="AD" clId="Web-{55192E12-8E9C-4F46-8063-0A14AF88AAA9}" dt="2023-08-28T12:29:59.978" v="11" actId="20577"/>
              <pc2:cmMkLst xmlns:pc2="http://schemas.microsoft.com/office/powerpoint/2019/9/main/command">
                <pc:docMk/>
                <pc:sldMk cId="2702022414" sldId="711"/>
                <pc2:cmMk id="{274D24DC-8C48-425C-8F3C-B24B8E861723}"/>
              </pc2:cmMkLst>
            </pc226:cmChg>
          </p:ext>
        </pc:extLst>
      </pc:sldChg>
    </pc:docChg>
  </pc:docChgLst>
  <pc:docChgLst>
    <pc:chgData name="Leung, Vincent" userId="9b9ed199-3f66-482e-b2c8-b001d54301c8" providerId="ADAL" clId="{8CC83184-AB69-48AB-89E2-ABBB782E8B4D}"/>
    <pc:docChg chg="custSel modSld replTag delTag">
      <pc:chgData name="Leung, Vincent" userId="9b9ed199-3f66-482e-b2c8-b001d54301c8" providerId="ADAL" clId="{8CC83184-AB69-48AB-89E2-ABBB782E8B4D}" dt="2024-01-09T14:15:33.598" v="347" actId="20577"/>
      <pc:docMkLst>
        <pc:docMk/>
      </pc:docMkLst>
      <pc:sldChg chg="replTag delTag">
        <pc:chgData name="Leung, Vincent" userId="9b9ed199-3f66-482e-b2c8-b001d54301c8" providerId="ADAL" clId="{8CC83184-AB69-48AB-89E2-ABBB782E8B4D}" dt="2024-01-09T14:07:51.962" v="292"/>
        <pc:sldMkLst>
          <pc:docMk/>
          <pc:sldMk cId="2954332474" sldId="465"/>
        </pc:sldMkLst>
      </pc:sldChg>
      <pc:sldChg chg="replTag delTag">
        <pc:chgData name="Leung, Vincent" userId="9b9ed199-3f66-482e-b2c8-b001d54301c8" providerId="ADAL" clId="{8CC83184-AB69-48AB-89E2-ABBB782E8B4D}" dt="2024-01-09T14:08:21.818" v="296"/>
        <pc:sldMkLst>
          <pc:docMk/>
          <pc:sldMk cId="2031928283" sldId="707"/>
        </pc:sldMkLst>
      </pc:sldChg>
      <pc:sldChg chg="modSp mod replTag delTag modCm">
        <pc:chgData name="Leung, Vincent" userId="9b9ed199-3f66-482e-b2c8-b001d54301c8" providerId="ADAL" clId="{8CC83184-AB69-48AB-89E2-ABBB782E8B4D}" dt="2024-01-09T14:09:02.037" v="298"/>
        <pc:sldMkLst>
          <pc:docMk/>
          <pc:sldMk cId="566408106" sldId="708"/>
        </pc:sldMkLst>
        <pc:spChg chg="mod">
          <ac:chgData name="Leung, Vincent" userId="9b9ed199-3f66-482e-b2c8-b001d54301c8" providerId="ADAL" clId="{8CC83184-AB69-48AB-89E2-ABBB782E8B4D}" dt="2023-09-08T17:31:21.288" v="191" actId="20577"/>
          <ac:spMkLst>
            <pc:docMk/>
            <pc:sldMk cId="566408106" sldId="708"/>
            <ac:spMk id="3" creationId="{91D85D27-B5C1-838C-8B69-29117933E086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eung, Vincent" userId="9b9ed199-3f66-482e-b2c8-b001d54301c8" providerId="ADAL" clId="{8CC83184-AB69-48AB-89E2-ABBB782E8B4D}" dt="2023-09-08T17:31:26.691" v="192"/>
              <pc2:cmMkLst xmlns:pc2="http://schemas.microsoft.com/office/powerpoint/2019/9/main/command">
                <pc:docMk/>
                <pc:sldMk cId="566408106" sldId="708"/>
                <pc2:cmMk id="{40632A61-31D3-4E0E-9368-3B7BB45E0386}"/>
              </pc2:cmMkLst>
            </pc226:cmChg>
          </p:ext>
        </pc:extLst>
      </pc:sldChg>
      <pc:sldChg chg="replTag delTag addCm delCm">
        <pc:chgData name="Leung, Vincent" userId="9b9ed199-3f66-482e-b2c8-b001d54301c8" providerId="ADAL" clId="{8CC83184-AB69-48AB-89E2-ABBB782E8B4D}" dt="2024-01-09T14:09:22.764" v="305"/>
        <pc:sldMkLst>
          <pc:docMk/>
          <pc:sldMk cId="3520928998" sldId="70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Leung, Vincent" userId="9b9ed199-3f66-482e-b2c8-b001d54301c8" providerId="ADAL" clId="{8CC83184-AB69-48AB-89E2-ABBB782E8B4D}" dt="2023-09-08T17:32:33.825" v="200"/>
              <pc2:cmMkLst xmlns:pc2="http://schemas.microsoft.com/office/powerpoint/2019/9/main/command">
                <pc:docMk/>
                <pc:sldMk cId="3520928998" sldId="709"/>
                <pc2:cmMk id="{05E19AC9-55BC-475B-9E23-C2423CE2587F}"/>
              </pc2:cmMkLst>
            </pc226:cmChg>
            <pc226:cmChg xmlns:pc226="http://schemas.microsoft.com/office/powerpoint/2022/06/main/command" chg="add">
              <pc226:chgData name="Leung, Vincent" userId="9b9ed199-3f66-482e-b2c8-b001d54301c8" providerId="ADAL" clId="{8CC83184-AB69-48AB-89E2-ABBB782E8B4D}" dt="2023-09-08T17:32:53.197" v="203"/>
              <pc2:cmMkLst xmlns:pc2="http://schemas.microsoft.com/office/powerpoint/2019/9/main/command">
                <pc:docMk/>
                <pc:sldMk cId="3520928998" sldId="709"/>
                <pc2:cmMk id="{D0E23CE2-0A30-4AC4-AD27-B39EEF66AC05}"/>
              </pc2:cmMkLst>
            </pc226:cmChg>
          </p:ext>
        </pc:extLst>
      </pc:sldChg>
      <pc:sldChg chg="replTag delTag addCm">
        <pc:chgData name="Leung, Vincent" userId="9b9ed199-3f66-482e-b2c8-b001d54301c8" providerId="ADAL" clId="{8CC83184-AB69-48AB-89E2-ABBB782E8B4D}" dt="2023-09-08T17:33:53.267" v="249"/>
        <pc:sldMkLst>
          <pc:docMk/>
          <pc:sldMk cId="3715886535" sldId="71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eung, Vincent" userId="9b9ed199-3f66-482e-b2c8-b001d54301c8" providerId="ADAL" clId="{8CC83184-AB69-48AB-89E2-ABBB782E8B4D}" dt="2023-09-08T17:33:53.267" v="249"/>
              <pc2:cmMkLst xmlns:pc2="http://schemas.microsoft.com/office/powerpoint/2019/9/main/command">
                <pc:docMk/>
                <pc:sldMk cId="3715886535" sldId="710"/>
                <pc2:cmMk id="{F0D41279-BFE8-498C-813F-30FD413CBE2F}"/>
              </pc2:cmMkLst>
            </pc226:cmChg>
          </p:ext>
        </pc:extLst>
      </pc:sldChg>
      <pc:sldChg chg="replTag delTag delCm">
        <pc:chgData name="Leung, Vincent" userId="9b9ed199-3f66-482e-b2c8-b001d54301c8" providerId="ADAL" clId="{8CC83184-AB69-48AB-89E2-ABBB782E8B4D}" dt="2024-01-09T14:09:12.540" v="300"/>
        <pc:sldMkLst>
          <pc:docMk/>
          <pc:sldMk cId="2702022414" sldId="71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Leung, Vincent" userId="9b9ed199-3f66-482e-b2c8-b001d54301c8" providerId="ADAL" clId="{8CC83184-AB69-48AB-89E2-ABBB782E8B4D}" dt="2023-09-08T17:31:40.607" v="195"/>
              <pc2:cmMkLst xmlns:pc2="http://schemas.microsoft.com/office/powerpoint/2019/9/main/command">
                <pc:docMk/>
                <pc:sldMk cId="2702022414" sldId="711"/>
                <pc2:cmMk id="{274D24DC-8C48-425C-8F3C-B24B8E861723}"/>
              </pc2:cmMkLst>
            </pc226:cmChg>
          </p:ext>
        </pc:extLst>
      </pc:sldChg>
      <pc:sldChg chg="modSp mod replTag delTag addCm modCm">
        <pc:chgData name="Leung, Vincent" userId="9b9ed199-3f66-482e-b2c8-b001d54301c8" providerId="ADAL" clId="{8CC83184-AB69-48AB-89E2-ABBB782E8B4D}" dt="2024-01-09T14:12:38.262" v="333"/>
        <pc:sldMkLst>
          <pc:docMk/>
          <pc:sldMk cId="2613884533" sldId="712"/>
        </pc:sldMkLst>
        <pc:spChg chg="mod">
          <ac:chgData name="Leung, Vincent" userId="9b9ed199-3f66-482e-b2c8-b001d54301c8" providerId="ADAL" clId="{8CC83184-AB69-48AB-89E2-ABBB782E8B4D}" dt="2023-09-08T17:33:09.929" v="229" actId="20577"/>
          <ac:spMkLst>
            <pc:docMk/>
            <pc:sldMk cId="2613884533" sldId="712"/>
            <ac:spMk id="3" creationId="{78C15726-1938-5DEC-7C04-C1D0631A85B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eung, Vincent" userId="9b9ed199-3f66-482e-b2c8-b001d54301c8" providerId="ADAL" clId="{8CC83184-AB69-48AB-89E2-ABBB782E8B4D}" dt="2023-09-08T17:33:09.929" v="229" actId="20577"/>
              <pc2:cmMkLst xmlns:pc2="http://schemas.microsoft.com/office/powerpoint/2019/9/main/command">
                <pc:docMk/>
                <pc:sldMk cId="2613884533" sldId="712"/>
                <pc2:cmMk id="{3A14813B-0F22-417B-A86A-F71B0670B508}"/>
              </pc2:cmMkLst>
            </pc226:cmChg>
            <pc226:cmChg xmlns:pc226="http://schemas.microsoft.com/office/powerpoint/2022/06/main/command" chg="add">
              <pc226:chgData name="Leung, Vincent" userId="9b9ed199-3f66-482e-b2c8-b001d54301c8" providerId="ADAL" clId="{8CC83184-AB69-48AB-89E2-ABBB782E8B4D}" dt="2023-09-08T17:33:40.881" v="244"/>
              <pc2:cmMkLst xmlns:pc2="http://schemas.microsoft.com/office/powerpoint/2019/9/main/command">
                <pc:docMk/>
                <pc:sldMk cId="2613884533" sldId="712"/>
                <pc2:cmMk id="{0C000B52-29E7-46C8-A51C-BE573DB58410}"/>
              </pc2:cmMkLst>
            </pc226:cmChg>
          </p:ext>
        </pc:extLst>
      </pc:sldChg>
      <pc:sldChg chg="replTag delTag">
        <pc:chgData name="Leung, Vincent" userId="9b9ed199-3f66-482e-b2c8-b001d54301c8" providerId="ADAL" clId="{8CC83184-AB69-48AB-89E2-ABBB782E8B4D}" dt="2023-09-08T17:29:54.622" v="15"/>
        <pc:sldMkLst>
          <pc:docMk/>
          <pc:sldMk cId="2658319551" sldId="713"/>
        </pc:sldMkLst>
      </pc:sldChg>
      <pc:sldChg chg="replTag delTag">
        <pc:chgData name="Leung, Vincent" userId="9b9ed199-3f66-482e-b2c8-b001d54301c8" providerId="ADAL" clId="{8CC83184-AB69-48AB-89E2-ABBB782E8B4D}" dt="2024-01-09T14:09:18.903" v="302"/>
        <pc:sldMkLst>
          <pc:docMk/>
          <pc:sldMk cId="2207752369" sldId="714"/>
        </pc:sldMkLst>
      </pc:sldChg>
      <pc:sldChg chg="replTag">
        <pc:chgData name="Leung, Vincent" userId="9b9ed199-3f66-482e-b2c8-b001d54301c8" providerId="ADAL" clId="{8CC83184-AB69-48AB-89E2-ABBB782E8B4D}" dt="2024-01-09T14:09:22.066" v="303"/>
        <pc:sldMkLst>
          <pc:docMk/>
          <pc:sldMk cId="1710001523" sldId="715"/>
        </pc:sldMkLst>
      </pc:sldChg>
      <pc:sldChg chg="replTag delTag">
        <pc:chgData name="Leung, Vincent" userId="9b9ed199-3f66-482e-b2c8-b001d54301c8" providerId="ADAL" clId="{8CC83184-AB69-48AB-89E2-ABBB782E8B4D}" dt="2024-01-09T14:12:55.296" v="337"/>
        <pc:sldMkLst>
          <pc:docMk/>
          <pc:sldMk cId="2877681280" sldId="716"/>
        </pc:sldMkLst>
      </pc:sldChg>
      <pc:sldChg chg="replTag delTag">
        <pc:chgData name="Leung, Vincent" userId="9b9ed199-3f66-482e-b2c8-b001d54301c8" providerId="ADAL" clId="{8CC83184-AB69-48AB-89E2-ABBB782E8B4D}" dt="2024-01-09T14:13:15.689" v="339"/>
        <pc:sldMkLst>
          <pc:docMk/>
          <pc:sldMk cId="86603489" sldId="759"/>
        </pc:sldMkLst>
      </pc:sldChg>
      <pc:sldChg chg="replTag delTag">
        <pc:chgData name="Leung, Vincent" userId="9b9ed199-3f66-482e-b2c8-b001d54301c8" providerId="ADAL" clId="{8CC83184-AB69-48AB-89E2-ABBB782E8B4D}" dt="2024-01-09T14:13:36.179" v="341"/>
        <pc:sldMkLst>
          <pc:docMk/>
          <pc:sldMk cId="1084702492" sldId="760"/>
        </pc:sldMkLst>
      </pc:sldChg>
      <pc:sldChg chg="replTag delTag">
        <pc:chgData name="Leung, Vincent" userId="9b9ed199-3f66-482e-b2c8-b001d54301c8" providerId="ADAL" clId="{8CC83184-AB69-48AB-89E2-ABBB782E8B4D}" dt="2024-01-09T14:12:53.989" v="335"/>
        <pc:sldMkLst>
          <pc:docMk/>
          <pc:sldMk cId="2930385580" sldId="761"/>
        </pc:sldMkLst>
      </pc:sldChg>
      <pc:sldChg chg="replTag delTag">
        <pc:chgData name="Leung, Vincent" userId="9b9ed199-3f66-482e-b2c8-b001d54301c8" providerId="ADAL" clId="{8CC83184-AB69-48AB-89E2-ABBB782E8B4D}" dt="2024-01-09T14:14:29.430" v="343"/>
        <pc:sldMkLst>
          <pc:docMk/>
          <pc:sldMk cId="2438111601" sldId="762"/>
        </pc:sldMkLst>
      </pc:sldChg>
      <pc:sldChg chg="modSp mod replTag delTag">
        <pc:chgData name="Leung, Vincent" userId="9b9ed199-3f66-482e-b2c8-b001d54301c8" providerId="ADAL" clId="{8CC83184-AB69-48AB-89E2-ABBB782E8B4D}" dt="2024-01-09T14:15:33.598" v="347" actId="20577"/>
        <pc:sldMkLst>
          <pc:docMk/>
          <pc:sldMk cId="643524616" sldId="763"/>
        </pc:sldMkLst>
        <pc:spChg chg="mod">
          <ac:chgData name="Leung, Vincent" userId="9b9ed199-3f66-482e-b2c8-b001d54301c8" providerId="ADAL" clId="{8CC83184-AB69-48AB-89E2-ABBB782E8B4D}" dt="2024-01-09T14:15:33.598" v="347" actId="20577"/>
          <ac:spMkLst>
            <pc:docMk/>
            <pc:sldMk cId="643524616" sldId="763"/>
            <ac:spMk id="3" creationId="{027169A3-DDED-A184-A31F-A88D53F0D0BE}"/>
          </ac:spMkLst>
        </pc:spChg>
      </pc:sldChg>
      <pc:sldChg chg="modSp mod replTag delTag">
        <pc:chgData name="Leung, Vincent" userId="9b9ed199-3f66-482e-b2c8-b001d54301c8" providerId="ADAL" clId="{8CC83184-AB69-48AB-89E2-ABBB782E8B4D}" dt="2024-01-09T14:07:53.178" v="294"/>
        <pc:sldMkLst>
          <pc:docMk/>
          <pc:sldMk cId="982117771" sldId="764"/>
        </pc:sldMkLst>
        <pc:spChg chg="mod">
          <ac:chgData name="Leung, Vincent" userId="9b9ed199-3f66-482e-b2c8-b001d54301c8" providerId="ADAL" clId="{8CC83184-AB69-48AB-89E2-ABBB782E8B4D}" dt="2024-01-09T13:56:51.350" v="280" actId="20577"/>
          <ac:spMkLst>
            <pc:docMk/>
            <pc:sldMk cId="982117771" sldId="764"/>
            <ac:spMk id="3" creationId="{FB138AF3-88FF-6816-02C2-945AA230929D}"/>
          </ac:spMkLst>
        </pc:spChg>
      </pc:sldChg>
      <pc:sldChg chg="replTag delTag">
        <pc:chgData name="Leung, Vincent" userId="9b9ed199-3f66-482e-b2c8-b001d54301c8" providerId="ADAL" clId="{8CC83184-AB69-48AB-89E2-ABBB782E8B4D}" dt="2024-01-09T14:12:35.191" v="327"/>
        <pc:sldMkLst>
          <pc:docMk/>
          <pc:sldMk cId="2620755074" sldId="766"/>
        </pc:sldMkLst>
      </pc:sldChg>
    </pc:docChg>
  </pc:docChgLst>
  <pc:docChgLst>
    <pc:chgData name="Justin Wiseman" userId="2993f33f-bb5d-4f7e-8fa7-023890f353f7" providerId="ADAL" clId="{3B64A131-C9B9-44E9-A3AF-0141C3B94FBB}"/>
    <pc:docChg chg="undo custSel modSld">
      <pc:chgData name="Justin Wiseman" userId="2993f33f-bb5d-4f7e-8fa7-023890f353f7" providerId="ADAL" clId="{3B64A131-C9B9-44E9-A3AF-0141C3B94FBB}" dt="2023-05-16T18:34:42.456" v="167" actId="20577"/>
      <pc:docMkLst>
        <pc:docMk/>
      </pc:docMkLst>
      <pc:sldChg chg="modSp mod">
        <pc:chgData name="Justin Wiseman" userId="2993f33f-bb5d-4f7e-8fa7-023890f353f7" providerId="ADAL" clId="{3B64A131-C9B9-44E9-A3AF-0141C3B94FBB}" dt="2023-05-16T18:34:17.479" v="161" actId="20577"/>
        <pc:sldMkLst>
          <pc:docMk/>
          <pc:sldMk cId="2031928283" sldId="707"/>
        </pc:sldMkLst>
        <pc:spChg chg="mod">
          <ac:chgData name="Justin Wiseman" userId="2993f33f-bb5d-4f7e-8fa7-023890f353f7" providerId="ADAL" clId="{3B64A131-C9B9-44E9-A3AF-0141C3B94FBB}" dt="2023-05-16T18:34:17.479" v="161" actId="20577"/>
          <ac:spMkLst>
            <pc:docMk/>
            <pc:sldMk cId="2031928283" sldId="707"/>
            <ac:spMk id="2" creationId="{60C8A4F3-1DC6-7FD2-B781-DB8665A2B2CB}"/>
          </ac:spMkLst>
        </pc:spChg>
      </pc:sldChg>
      <pc:sldChg chg="modSp mod">
        <pc:chgData name="Justin Wiseman" userId="2993f33f-bb5d-4f7e-8fa7-023890f353f7" providerId="ADAL" clId="{3B64A131-C9B9-44E9-A3AF-0141C3B94FBB}" dt="2023-05-16T18:32:50.680" v="41" actId="5793"/>
        <pc:sldMkLst>
          <pc:docMk/>
          <pc:sldMk cId="3715886535" sldId="710"/>
        </pc:sldMkLst>
        <pc:spChg chg="mod">
          <ac:chgData name="Justin Wiseman" userId="2993f33f-bb5d-4f7e-8fa7-023890f353f7" providerId="ADAL" clId="{3B64A131-C9B9-44E9-A3AF-0141C3B94FBB}" dt="2023-05-16T18:32:50.680" v="41" actId="5793"/>
          <ac:spMkLst>
            <pc:docMk/>
            <pc:sldMk cId="3715886535" sldId="710"/>
            <ac:spMk id="2" creationId="{25A8D60C-667F-63D4-5C94-5CB512A3E30A}"/>
          </ac:spMkLst>
        </pc:spChg>
      </pc:sldChg>
      <pc:sldChg chg="modSp mod">
        <pc:chgData name="Justin Wiseman" userId="2993f33f-bb5d-4f7e-8fa7-023890f353f7" providerId="ADAL" clId="{3B64A131-C9B9-44E9-A3AF-0141C3B94FBB}" dt="2023-05-16T18:33:54.635" v="137" actId="20577"/>
        <pc:sldMkLst>
          <pc:docMk/>
          <pc:sldMk cId="2702022414" sldId="711"/>
        </pc:sldMkLst>
        <pc:spChg chg="mod">
          <ac:chgData name="Justin Wiseman" userId="2993f33f-bb5d-4f7e-8fa7-023890f353f7" providerId="ADAL" clId="{3B64A131-C9B9-44E9-A3AF-0141C3B94FBB}" dt="2023-05-16T18:33:54.635" v="137" actId="20577"/>
          <ac:spMkLst>
            <pc:docMk/>
            <pc:sldMk cId="2702022414" sldId="711"/>
            <ac:spMk id="3" creationId="{AD2A3F7F-9BF7-123F-71E6-770BB6C9048D}"/>
          </ac:spMkLst>
        </pc:spChg>
      </pc:sldChg>
      <pc:sldChg chg="modSp mod">
        <pc:chgData name="Justin Wiseman" userId="2993f33f-bb5d-4f7e-8fa7-023890f353f7" providerId="ADAL" clId="{3B64A131-C9B9-44E9-A3AF-0141C3B94FBB}" dt="2023-05-16T18:32:41.784" v="15" actId="20577"/>
        <pc:sldMkLst>
          <pc:docMk/>
          <pc:sldMk cId="2613884533" sldId="712"/>
        </pc:sldMkLst>
        <pc:spChg chg="mod">
          <ac:chgData name="Justin Wiseman" userId="2993f33f-bb5d-4f7e-8fa7-023890f353f7" providerId="ADAL" clId="{3B64A131-C9B9-44E9-A3AF-0141C3B94FBB}" dt="2023-05-16T18:32:41.784" v="15" actId="20577"/>
          <ac:spMkLst>
            <pc:docMk/>
            <pc:sldMk cId="2613884533" sldId="712"/>
            <ac:spMk id="2" creationId="{25A8D60C-667F-63D4-5C94-5CB512A3E30A}"/>
          </ac:spMkLst>
        </pc:spChg>
      </pc:sldChg>
      <pc:sldChg chg="delSp modSp mod">
        <pc:chgData name="Justin Wiseman" userId="2993f33f-bb5d-4f7e-8fa7-023890f353f7" providerId="ADAL" clId="{3B64A131-C9B9-44E9-A3AF-0141C3B94FBB}" dt="2023-05-16T18:34:42.456" v="167" actId="20577"/>
        <pc:sldMkLst>
          <pc:docMk/>
          <pc:sldMk cId="2658319551" sldId="713"/>
        </pc:sldMkLst>
        <pc:spChg chg="mod">
          <ac:chgData name="Justin Wiseman" userId="2993f33f-bb5d-4f7e-8fa7-023890f353f7" providerId="ADAL" clId="{3B64A131-C9B9-44E9-A3AF-0141C3B94FBB}" dt="2023-05-16T18:34:42.456" v="167" actId="20577"/>
          <ac:spMkLst>
            <pc:docMk/>
            <pc:sldMk cId="2658319551" sldId="713"/>
            <ac:spMk id="3" creationId="{FB138AF3-88FF-6816-02C2-945AA230929D}"/>
          </ac:spMkLst>
        </pc:spChg>
        <pc:picChg chg="del">
          <ac:chgData name="Justin Wiseman" userId="2993f33f-bb5d-4f7e-8fa7-023890f353f7" providerId="ADAL" clId="{3B64A131-C9B9-44E9-A3AF-0141C3B94FBB}" dt="2023-05-16T18:34:29.223" v="162" actId="478"/>
          <ac:picMkLst>
            <pc:docMk/>
            <pc:sldMk cId="2658319551" sldId="713"/>
            <ac:picMk id="1034" creationId="{F53CD8C2-4253-6AA8-AE7C-ECC68ECC7E6A}"/>
          </ac:picMkLst>
        </pc:picChg>
      </pc:sldChg>
    </pc:docChg>
  </pc:docChgLst>
  <pc:docChgLst>
    <pc:chgData name="Katerina Panzica" userId="S::panzicak@mcmaster.ca::8b076260-c802-483c-a1c1-0b5769268083" providerId="AD" clId="Web-{ECFBF1C1-AC52-4ED0-A4D2-5DC19F3C1EEB}"/>
    <pc:docChg chg="modSld">
      <pc:chgData name="Katerina Panzica" userId="S::panzicak@mcmaster.ca::8b076260-c802-483c-a1c1-0b5769268083" providerId="AD" clId="Web-{ECFBF1C1-AC52-4ED0-A4D2-5DC19F3C1EEB}" dt="2024-01-05T16:31:41.570" v="3" actId="20577"/>
      <pc:docMkLst>
        <pc:docMk/>
      </pc:docMkLst>
      <pc:sldChg chg="modSp">
        <pc:chgData name="Katerina Panzica" userId="S::panzicak@mcmaster.ca::8b076260-c802-483c-a1c1-0b5769268083" providerId="AD" clId="Web-{ECFBF1C1-AC52-4ED0-A4D2-5DC19F3C1EEB}" dt="2024-01-05T16:31:41.570" v="3" actId="20577"/>
        <pc:sldMkLst>
          <pc:docMk/>
          <pc:sldMk cId="2031928283" sldId="707"/>
        </pc:sldMkLst>
        <pc:spChg chg="mod">
          <ac:chgData name="Katerina Panzica" userId="S::panzicak@mcmaster.ca::8b076260-c802-483c-a1c1-0b5769268083" providerId="AD" clId="Web-{ECFBF1C1-AC52-4ED0-A4D2-5DC19F3C1EEB}" dt="2024-01-05T16:31:41.570" v="3" actId="20577"/>
          <ac:spMkLst>
            <pc:docMk/>
            <pc:sldMk cId="2031928283" sldId="707"/>
            <ac:spMk id="2" creationId="{60C8A4F3-1DC6-7FD2-B781-DB8665A2B2CB}"/>
          </ac:spMkLst>
        </pc:spChg>
      </pc:sldChg>
      <pc:sldChg chg="modCm">
        <pc:chgData name="Katerina Panzica" userId="S::panzicak@mcmaster.ca::8b076260-c802-483c-a1c1-0b5769268083" providerId="AD" clId="Web-{ECFBF1C1-AC52-4ED0-A4D2-5DC19F3C1EEB}" dt="2024-01-05T16:30:48.664" v="0"/>
        <pc:sldMkLst>
          <pc:docMk/>
          <pc:sldMk cId="2658319551" sldId="71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Katerina Panzica" userId="S::panzicak@mcmaster.ca::8b076260-c802-483c-a1c1-0b5769268083" providerId="AD" clId="Web-{ECFBF1C1-AC52-4ED0-A4D2-5DC19F3C1EEB}" dt="2024-01-05T16:30:48.664" v="0"/>
              <pc2:cmMkLst xmlns:pc2="http://schemas.microsoft.com/office/powerpoint/2019/9/main/command">
                <pc:docMk/>
                <pc:sldMk cId="2658319551" sldId="713"/>
                <pc2:cmMk id="{366626A1-C499-4CEB-AA35-38AE13A58679}"/>
              </pc2:cmMkLst>
            </pc226:cmChg>
          </p:ext>
        </pc:extLst>
      </pc:sldChg>
    </pc:docChg>
  </pc:docChgLst>
  <pc:docChgLst>
    <pc:chgData name="Katerina Panzica" userId="8b076260-c802-483c-a1c1-0b5769268083" providerId="ADAL" clId="{A43D97D2-73D4-43F1-B6A9-14E3F164C58E}"/>
    <pc:docChg chg="modSld">
      <pc:chgData name="Katerina Panzica" userId="8b076260-c802-483c-a1c1-0b5769268083" providerId="ADAL" clId="{A43D97D2-73D4-43F1-B6A9-14E3F164C58E}" dt="2023-09-22T14:46:04.766" v="6" actId="1076"/>
      <pc:docMkLst>
        <pc:docMk/>
      </pc:docMkLst>
      <pc:sldChg chg="modSp mod">
        <pc:chgData name="Katerina Panzica" userId="8b076260-c802-483c-a1c1-0b5769268083" providerId="ADAL" clId="{A43D97D2-73D4-43F1-B6A9-14E3F164C58E}" dt="2023-09-22T14:46:04.766" v="6" actId="1076"/>
        <pc:sldMkLst>
          <pc:docMk/>
          <pc:sldMk cId="3715886535" sldId="710"/>
        </pc:sldMkLst>
        <pc:graphicFrameChg chg="mod modGraphic">
          <ac:chgData name="Katerina Panzica" userId="8b076260-c802-483c-a1c1-0b5769268083" providerId="ADAL" clId="{A43D97D2-73D4-43F1-B6A9-14E3F164C58E}" dt="2023-09-22T14:46:04.766" v="6" actId="1076"/>
          <ac:graphicFrameMkLst>
            <pc:docMk/>
            <pc:sldMk cId="3715886535" sldId="710"/>
            <ac:graphicFrameMk id="5" creationId="{BE6B2BAE-5309-1BAB-2B3C-40C9028C1C3A}"/>
          </ac:graphicFrameMkLst>
        </pc:graphicFrameChg>
      </pc:sldChg>
    </pc:docChg>
  </pc:docChgLst>
  <pc:docChgLst>
    <pc:chgData name="Katerina Panzica" userId="8b076260-c802-483c-a1c1-0b5769268083" providerId="ADAL" clId="{B517AA32-1A72-4F46-9A63-08A7EB4F3A28}"/>
    <pc:docChg chg="custSel modSld">
      <pc:chgData name="Katerina Panzica" userId="8b076260-c802-483c-a1c1-0b5769268083" providerId="ADAL" clId="{B517AA32-1A72-4F46-9A63-08A7EB4F3A28}" dt="2023-09-14T16:53:55.984" v="274" actId="20577"/>
      <pc:docMkLst>
        <pc:docMk/>
      </pc:docMkLst>
      <pc:sldChg chg="addSp delSp modSp mod">
        <pc:chgData name="Katerina Panzica" userId="8b076260-c802-483c-a1c1-0b5769268083" providerId="ADAL" clId="{B517AA32-1A72-4F46-9A63-08A7EB4F3A28}" dt="2023-09-14T16:53:55.984" v="274" actId="20577"/>
        <pc:sldMkLst>
          <pc:docMk/>
          <pc:sldMk cId="3715886535" sldId="710"/>
        </pc:sldMkLst>
        <pc:spChg chg="mod">
          <ac:chgData name="Katerina Panzica" userId="8b076260-c802-483c-a1c1-0b5769268083" providerId="ADAL" clId="{B517AA32-1A72-4F46-9A63-08A7EB4F3A28}" dt="2023-09-14T16:53:55.984" v="274" actId="20577"/>
          <ac:spMkLst>
            <pc:docMk/>
            <pc:sldMk cId="3715886535" sldId="710"/>
            <ac:spMk id="2" creationId="{25A8D60C-667F-63D4-5C94-5CB512A3E30A}"/>
          </ac:spMkLst>
        </pc:spChg>
        <pc:graphicFrameChg chg="add del mod">
          <ac:chgData name="Katerina Panzica" userId="8b076260-c802-483c-a1c1-0b5769268083" providerId="ADAL" clId="{B517AA32-1A72-4F46-9A63-08A7EB4F3A28}" dt="2023-09-14T16:49:03.251" v="1" actId="478"/>
          <ac:graphicFrameMkLst>
            <pc:docMk/>
            <pc:sldMk cId="3715886535" sldId="710"/>
            <ac:graphicFrameMk id="3" creationId="{3990ED6B-5E34-1439-2CED-1E7CFA04452A}"/>
          </ac:graphicFrameMkLst>
        </pc:graphicFrameChg>
        <pc:graphicFrameChg chg="mod modGraphic">
          <ac:chgData name="Katerina Panzica" userId="8b076260-c802-483c-a1c1-0b5769268083" providerId="ADAL" clId="{B517AA32-1A72-4F46-9A63-08A7EB4F3A28}" dt="2023-09-14T16:53:38.904" v="244" actId="2165"/>
          <ac:graphicFrameMkLst>
            <pc:docMk/>
            <pc:sldMk cId="3715886535" sldId="710"/>
            <ac:graphicFrameMk id="5" creationId="{BE6B2BAE-5309-1BAB-2B3C-40C9028C1C3A}"/>
          </ac:graphicFrameMkLst>
        </pc:graphicFrameChg>
      </pc:sldChg>
    </pc:docChg>
  </pc:docChgLst>
  <pc:docChgLst>
    <pc:chgData name="Katerina Panzica" userId="8b076260-c802-483c-a1c1-0b5769268083" providerId="ADAL" clId="{B0149867-EB19-408A-BF52-F64A2A2DE9A5}"/>
    <pc:docChg chg="undo redo custSel addSld delSld modSld sldOrd">
      <pc:chgData name="Katerina Panzica" userId="8b076260-c802-483c-a1c1-0b5769268083" providerId="ADAL" clId="{B0149867-EB19-408A-BF52-F64A2A2DE9A5}" dt="2024-01-08T21:42:11.995" v="3051" actId="2062"/>
      <pc:docMkLst>
        <pc:docMk/>
      </pc:docMkLst>
      <pc:sldChg chg="add del">
        <pc:chgData name="Katerina Panzica" userId="8b076260-c802-483c-a1c1-0b5769268083" providerId="ADAL" clId="{B0149867-EB19-408A-BF52-F64A2A2DE9A5}" dt="2023-11-23T16:17:36.747" v="587" actId="47"/>
        <pc:sldMkLst>
          <pc:docMk/>
          <pc:sldMk cId="3722625254" sldId="256"/>
        </pc:sldMkLst>
      </pc:sldChg>
      <pc:sldChg chg="modSp mod">
        <pc:chgData name="Katerina Panzica" userId="8b076260-c802-483c-a1c1-0b5769268083" providerId="ADAL" clId="{B0149867-EB19-408A-BF52-F64A2A2DE9A5}" dt="2023-11-23T16:17:01.658" v="583" actId="20577"/>
        <pc:sldMkLst>
          <pc:docMk/>
          <pc:sldMk cId="2954332474" sldId="465"/>
        </pc:sldMkLst>
        <pc:spChg chg="mod">
          <ac:chgData name="Katerina Panzica" userId="8b076260-c802-483c-a1c1-0b5769268083" providerId="ADAL" clId="{B0149867-EB19-408A-BF52-F64A2A2DE9A5}" dt="2023-11-23T16:17:01.658" v="583" actId="20577"/>
          <ac:spMkLst>
            <pc:docMk/>
            <pc:sldMk cId="2954332474" sldId="465"/>
            <ac:spMk id="3" creationId="{A1244312-98DC-4DBE-B2FD-EDB14023683A}"/>
          </ac:spMkLst>
        </pc:spChg>
      </pc:sldChg>
      <pc:sldChg chg="delCm">
        <pc:chgData name="Katerina Panzica" userId="8b076260-c802-483c-a1c1-0b5769268083" providerId="ADAL" clId="{B0149867-EB19-408A-BF52-F64A2A2DE9A5}" dt="2024-01-08T18:53:39.373" v="1970"/>
        <pc:sldMkLst>
          <pc:docMk/>
          <pc:sldMk cId="2031928283" sldId="70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Katerina Panzica" userId="8b076260-c802-483c-a1c1-0b5769268083" providerId="ADAL" clId="{B0149867-EB19-408A-BF52-F64A2A2DE9A5}" dt="2024-01-08T18:53:39.373" v="1970"/>
              <pc2:cmMkLst xmlns:pc2="http://schemas.microsoft.com/office/powerpoint/2019/9/main/command">
                <pc:docMk/>
                <pc:sldMk cId="2031928283" sldId="707"/>
                <pc2:cmMk id="{B551F97A-7EC2-4358-93FE-7889F8CFA6C6}"/>
              </pc2:cmMkLst>
            </pc226:cmChg>
          </p:ext>
        </pc:extLst>
      </pc:sldChg>
      <pc:sldChg chg="modSp mod delCm">
        <pc:chgData name="Katerina Panzica" userId="8b076260-c802-483c-a1c1-0b5769268083" providerId="ADAL" clId="{B0149867-EB19-408A-BF52-F64A2A2DE9A5}" dt="2024-01-08T19:45:41.756" v="1987" actId="6549"/>
        <pc:sldMkLst>
          <pc:docMk/>
          <pc:sldMk cId="566408106" sldId="708"/>
        </pc:sldMkLst>
        <pc:spChg chg="mod">
          <ac:chgData name="Katerina Panzica" userId="8b076260-c802-483c-a1c1-0b5769268083" providerId="ADAL" clId="{B0149867-EB19-408A-BF52-F64A2A2DE9A5}" dt="2024-01-08T19:45:41.756" v="1987" actId="6549"/>
          <ac:spMkLst>
            <pc:docMk/>
            <pc:sldMk cId="566408106" sldId="708"/>
            <ac:spMk id="3" creationId="{91D85D27-B5C1-838C-8B69-29117933E086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Katerina Panzica" userId="8b076260-c802-483c-a1c1-0b5769268083" providerId="ADAL" clId="{B0149867-EB19-408A-BF52-F64A2A2DE9A5}" dt="2024-01-08T18:53:50.893" v="1972"/>
              <pc2:cmMkLst xmlns:pc2="http://schemas.microsoft.com/office/powerpoint/2019/9/main/command">
                <pc:docMk/>
                <pc:sldMk cId="566408106" sldId="708"/>
                <pc2:cmMk id="{40632A61-31D3-4E0E-9368-3B7BB45E0386}"/>
              </pc2:cmMkLst>
            </pc226:cmChg>
          </p:ext>
        </pc:extLst>
      </pc:sldChg>
      <pc:sldChg chg="modSp mod delCm modCm">
        <pc:chgData name="Katerina Panzica" userId="8b076260-c802-483c-a1c1-0b5769268083" providerId="ADAL" clId="{B0149867-EB19-408A-BF52-F64A2A2DE9A5}" dt="2024-01-08T18:54:32.475" v="1973"/>
        <pc:sldMkLst>
          <pc:docMk/>
          <pc:sldMk cId="3520928998" sldId="709"/>
        </pc:sldMkLst>
        <pc:spChg chg="mod">
          <ac:chgData name="Katerina Panzica" userId="8b076260-c802-483c-a1c1-0b5769268083" providerId="ADAL" clId="{B0149867-EB19-408A-BF52-F64A2A2DE9A5}" dt="2024-01-08T18:40:39.241" v="1955" actId="20577"/>
          <ac:spMkLst>
            <pc:docMk/>
            <pc:sldMk cId="3520928998" sldId="709"/>
            <ac:spMk id="3" creationId="{79895C87-4D14-D27E-3B65-0F271664E11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Katerina Panzica" userId="8b076260-c802-483c-a1c1-0b5769268083" providerId="ADAL" clId="{B0149867-EB19-408A-BF52-F64A2A2DE9A5}" dt="2024-01-08T18:54:32.475" v="1973"/>
              <pc2:cmMkLst xmlns:pc2="http://schemas.microsoft.com/office/powerpoint/2019/9/main/command">
                <pc:docMk/>
                <pc:sldMk cId="3520928998" sldId="709"/>
                <pc2:cmMk id="{D0E23CE2-0A30-4AC4-AD27-B39EEF66AC05}"/>
              </pc2:cmMkLst>
            </pc226:cmChg>
          </p:ext>
        </pc:extLst>
      </pc:sldChg>
      <pc:sldChg chg="modSp del mod">
        <pc:chgData name="Katerina Panzica" userId="8b076260-c802-483c-a1c1-0b5769268083" providerId="ADAL" clId="{B0149867-EB19-408A-BF52-F64A2A2DE9A5}" dt="2023-12-14T15:07:16.752" v="749" actId="47"/>
        <pc:sldMkLst>
          <pc:docMk/>
          <pc:sldMk cId="3715886535" sldId="710"/>
        </pc:sldMkLst>
        <pc:graphicFrameChg chg="mod modGraphic">
          <ac:chgData name="Katerina Panzica" userId="8b076260-c802-483c-a1c1-0b5769268083" providerId="ADAL" clId="{B0149867-EB19-408A-BF52-F64A2A2DE9A5}" dt="2023-11-23T18:10:57.608" v="592" actId="403"/>
          <ac:graphicFrameMkLst>
            <pc:docMk/>
            <pc:sldMk cId="3715886535" sldId="710"/>
            <ac:graphicFrameMk id="5" creationId="{BE6B2BAE-5309-1BAB-2B3C-40C9028C1C3A}"/>
          </ac:graphicFrameMkLst>
        </pc:graphicFrameChg>
      </pc:sldChg>
      <pc:sldChg chg="modSp mod">
        <pc:chgData name="Katerina Panzica" userId="8b076260-c802-483c-a1c1-0b5769268083" providerId="ADAL" clId="{B0149867-EB19-408A-BF52-F64A2A2DE9A5}" dt="2024-01-08T19:46:00.139" v="1989" actId="403"/>
        <pc:sldMkLst>
          <pc:docMk/>
          <pc:sldMk cId="2702022414" sldId="711"/>
        </pc:sldMkLst>
        <pc:spChg chg="mod">
          <ac:chgData name="Katerina Panzica" userId="8b076260-c802-483c-a1c1-0b5769268083" providerId="ADAL" clId="{B0149867-EB19-408A-BF52-F64A2A2DE9A5}" dt="2024-01-08T19:46:00.139" v="1989" actId="403"/>
          <ac:spMkLst>
            <pc:docMk/>
            <pc:sldMk cId="2702022414" sldId="711"/>
            <ac:spMk id="3" creationId="{AD2A3F7F-9BF7-123F-71E6-770BB6C9048D}"/>
          </ac:spMkLst>
        </pc:spChg>
      </pc:sldChg>
      <pc:sldChg chg="modSp mod modCm">
        <pc:chgData name="Katerina Panzica" userId="8b076260-c802-483c-a1c1-0b5769268083" providerId="ADAL" clId="{B0149867-EB19-408A-BF52-F64A2A2DE9A5}" dt="2024-01-03T16:28:23.864" v="775"/>
        <pc:sldMkLst>
          <pc:docMk/>
          <pc:sldMk cId="2613884533" sldId="712"/>
        </pc:sldMkLst>
        <pc:spChg chg="mod">
          <ac:chgData name="Katerina Panzica" userId="8b076260-c802-483c-a1c1-0b5769268083" providerId="ADAL" clId="{B0149867-EB19-408A-BF52-F64A2A2DE9A5}" dt="2023-12-14T15:07:14.728" v="748"/>
          <ac:spMkLst>
            <pc:docMk/>
            <pc:sldMk cId="2613884533" sldId="712"/>
            <ac:spMk id="2" creationId="{25A8D60C-667F-63D4-5C94-5CB512A3E30A}"/>
          </ac:spMkLst>
        </pc:spChg>
        <pc:spChg chg="mod">
          <ac:chgData name="Katerina Panzica" userId="8b076260-c802-483c-a1c1-0b5769268083" providerId="ADAL" clId="{B0149867-EB19-408A-BF52-F64A2A2DE9A5}" dt="2023-12-14T15:06:58.053" v="747" actId="207"/>
          <ac:spMkLst>
            <pc:docMk/>
            <pc:sldMk cId="2613884533" sldId="712"/>
            <ac:spMk id="3" creationId="{78C15726-1938-5DEC-7C04-C1D0631A85B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Katerina Panzica" userId="8b076260-c802-483c-a1c1-0b5769268083" providerId="ADAL" clId="{B0149867-EB19-408A-BF52-F64A2A2DE9A5}" dt="2023-12-14T15:06:20.222" v="736"/>
              <pc2:cmMkLst xmlns:pc2="http://schemas.microsoft.com/office/powerpoint/2019/9/main/command">
                <pc:docMk/>
                <pc:sldMk cId="2613884533" sldId="712"/>
                <pc2:cmMk id="{3A14813B-0F22-417B-A86A-F71B0670B508}"/>
              </pc2:cmMkLst>
            </pc226:cmChg>
            <pc226:cmChg xmlns:pc226="http://schemas.microsoft.com/office/powerpoint/2022/06/main/command" chg="mod modRxn">
              <pc226:chgData name="Katerina Panzica" userId="8b076260-c802-483c-a1c1-0b5769268083" providerId="ADAL" clId="{B0149867-EB19-408A-BF52-F64A2A2DE9A5}" dt="2024-01-03T16:28:23.864" v="775"/>
              <pc2:cmMkLst xmlns:pc2="http://schemas.microsoft.com/office/powerpoint/2019/9/main/command">
                <pc:docMk/>
                <pc:sldMk cId="2613884533" sldId="712"/>
                <pc2:cmMk id="{0C000B52-29E7-46C8-A51C-BE573DB58410}"/>
              </pc2:cmMkLst>
            </pc226:cmChg>
          </p:ext>
        </pc:extLst>
      </pc:sldChg>
      <pc:sldChg chg="addSp modSp del mod delCm modCm">
        <pc:chgData name="Katerina Panzica" userId="8b076260-c802-483c-a1c1-0b5769268083" providerId="ADAL" clId="{B0149867-EB19-408A-BF52-F64A2A2DE9A5}" dt="2024-01-08T21:25:17.813" v="2900" actId="47"/>
        <pc:sldMkLst>
          <pc:docMk/>
          <pc:sldMk cId="2658319551" sldId="713"/>
        </pc:sldMkLst>
        <pc:spChg chg="mod">
          <ac:chgData name="Katerina Panzica" userId="8b076260-c802-483c-a1c1-0b5769268083" providerId="ADAL" clId="{B0149867-EB19-408A-BF52-F64A2A2DE9A5}" dt="2023-12-14T15:05:03.429" v="724" actId="20577"/>
          <ac:spMkLst>
            <pc:docMk/>
            <pc:sldMk cId="2658319551" sldId="713"/>
            <ac:spMk id="3" creationId="{FB138AF3-88FF-6816-02C2-945AA230929D}"/>
          </ac:spMkLst>
        </pc:spChg>
        <pc:picChg chg="add mod">
          <ac:chgData name="Katerina Panzica" userId="8b076260-c802-483c-a1c1-0b5769268083" providerId="ADAL" clId="{B0149867-EB19-408A-BF52-F64A2A2DE9A5}" dt="2024-01-03T16:46:38.654" v="779" actId="1076"/>
          <ac:picMkLst>
            <pc:docMk/>
            <pc:sldMk cId="2658319551" sldId="713"/>
            <ac:picMk id="4" creationId="{D50F9162-1BBA-AEC6-C43E-D0A2491CE6F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Katerina Panzica" userId="8b076260-c802-483c-a1c1-0b5769268083" providerId="ADAL" clId="{B0149867-EB19-408A-BF52-F64A2A2DE9A5}" dt="2024-01-08T18:53:43.303" v="1971"/>
              <pc2:cmMkLst xmlns:pc2="http://schemas.microsoft.com/office/powerpoint/2019/9/main/command">
                <pc:docMk/>
                <pc:sldMk cId="2658319551" sldId="713"/>
                <pc2:cmMk id="{366626A1-C499-4CEB-AA35-38AE13A58679}"/>
              </pc2:cmMkLst>
            </pc226:cmChg>
          </p:ext>
        </pc:extLst>
      </pc:sldChg>
      <pc:sldChg chg="delCm">
        <pc:chgData name="Katerina Panzica" userId="8b076260-c802-483c-a1c1-0b5769268083" providerId="ADAL" clId="{B0149867-EB19-408A-BF52-F64A2A2DE9A5}" dt="2023-11-23T18:09:54.415" v="588"/>
        <pc:sldMkLst>
          <pc:docMk/>
          <pc:sldMk cId="2207752369" sldId="71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Katerina Panzica" userId="8b076260-c802-483c-a1c1-0b5769268083" providerId="ADAL" clId="{B0149867-EB19-408A-BF52-F64A2A2DE9A5}" dt="2023-11-23T18:09:54.415" v="588"/>
              <pc2:cmMkLst xmlns:pc2="http://schemas.microsoft.com/office/powerpoint/2019/9/main/command">
                <pc:docMk/>
                <pc:sldMk cId="2207752369" sldId="714"/>
                <pc2:cmMk id="{2E398209-8C82-48A6-A079-4C904C85A4C3}"/>
              </pc2:cmMkLst>
            </pc226:cmChg>
          </p:ext>
        </pc:extLst>
      </pc:sldChg>
      <pc:sldChg chg="add ord">
        <pc:chgData name="Katerina Panzica" userId="8b076260-c802-483c-a1c1-0b5769268083" providerId="ADAL" clId="{B0149867-EB19-408A-BF52-F64A2A2DE9A5}" dt="2023-11-23T16:16:46.968" v="569"/>
        <pc:sldMkLst>
          <pc:docMk/>
          <pc:sldMk cId="2877681280" sldId="716"/>
        </pc:sldMkLst>
      </pc:sldChg>
      <pc:sldChg chg="new del">
        <pc:chgData name="Katerina Panzica" userId="8b076260-c802-483c-a1c1-0b5769268083" providerId="ADAL" clId="{B0149867-EB19-408A-BF52-F64A2A2DE9A5}" dt="2023-11-23T16:17:35.620" v="586" actId="47"/>
        <pc:sldMkLst>
          <pc:docMk/>
          <pc:sldMk cId="4290138313" sldId="717"/>
        </pc:sldMkLst>
      </pc:sldChg>
      <pc:sldChg chg="add">
        <pc:chgData name="Katerina Panzica" userId="8b076260-c802-483c-a1c1-0b5769268083" providerId="ADAL" clId="{B0149867-EB19-408A-BF52-F64A2A2DE9A5}" dt="2023-11-23T16:17:25.339" v="585"/>
        <pc:sldMkLst>
          <pc:docMk/>
          <pc:sldMk cId="86603489" sldId="759"/>
        </pc:sldMkLst>
      </pc:sldChg>
      <pc:sldChg chg="modSp add del mod">
        <pc:chgData name="Katerina Panzica" userId="8b076260-c802-483c-a1c1-0b5769268083" providerId="ADAL" clId="{B0149867-EB19-408A-BF52-F64A2A2DE9A5}" dt="2024-01-08T18:54:51.006" v="1974" actId="20577"/>
        <pc:sldMkLst>
          <pc:docMk/>
          <pc:sldMk cId="1084702492" sldId="760"/>
        </pc:sldMkLst>
        <pc:spChg chg="mod">
          <ac:chgData name="Katerina Panzica" userId="8b076260-c802-483c-a1c1-0b5769268083" providerId="ADAL" clId="{B0149867-EB19-408A-BF52-F64A2A2DE9A5}" dt="2024-01-08T18:54:51.006" v="1974" actId="20577"/>
          <ac:spMkLst>
            <pc:docMk/>
            <pc:sldMk cId="1084702492" sldId="760"/>
            <ac:spMk id="3" creationId="{508DEAAE-9E76-6070-D977-20BE1188AC23}"/>
          </ac:spMkLst>
        </pc:spChg>
      </pc:sldChg>
      <pc:sldChg chg="modSp new mod">
        <pc:chgData name="Katerina Panzica" userId="8b076260-c802-483c-a1c1-0b5769268083" providerId="ADAL" clId="{B0149867-EB19-408A-BF52-F64A2A2DE9A5}" dt="2024-01-08T18:06:10.205" v="1725" actId="20577"/>
        <pc:sldMkLst>
          <pc:docMk/>
          <pc:sldMk cId="2930385580" sldId="761"/>
        </pc:sldMkLst>
        <pc:spChg chg="mod">
          <ac:chgData name="Katerina Panzica" userId="8b076260-c802-483c-a1c1-0b5769268083" providerId="ADAL" clId="{B0149867-EB19-408A-BF52-F64A2A2DE9A5}" dt="2024-01-08T17:57:27.235" v="818" actId="20577"/>
          <ac:spMkLst>
            <pc:docMk/>
            <pc:sldMk cId="2930385580" sldId="761"/>
            <ac:spMk id="2" creationId="{D6B3BFDD-7609-3B08-A721-EEB477AC371B}"/>
          </ac:spMkLst>
        </pc:spChg>
        <pc:spChg chg="mod">
          <ac:chgData name="Katerina Panzica" userId="8b076260-c802-483c-a1c1-0b5769268083" providerId="ADAL" clId="{B0149867-EB19-408A-BF52-F64A2A2DE9A5}" dt="2024-01-08T18:06:10.205" v="1725" actId="20577"/>
          <ac:spMkLst>
            <pc:docMk/>
            <pc:sldMk cId="2930385580" sldId="761"/>
            <ac:spMk id="3" creationId="{4FF234DA-4760-9BFA-3D7B-0D53F0013800}"/>
          </ac:spMkLst>
        </pc:spChg>
      </pc:sldChg>
      <pc:sldChg chg="modSp new mod">
        <pc:chgData name="Katerina Panzica" userId="8b076260-c802-483c-a1c1-0b5769268083" providerId="ADAL" clId="{B0149867-EB19-408A-BF52-F64A2A2DE9A5}" dt="2024-01-08T21:02:05.462" v="2848" actId="20577"/>
        <pc:sldMkLst>
          <pc:docMk/>
          <pc:sldMk cId="643524616" sldId="763"/>
        </pc:sldMkLst>
        <pc:spChg chg="mod">
          <ac:chgData name="Katerina Panzica" userId="8b076260-c802-483c-a1c1-0b5769268083" providerId="ADAL" clId="{B0149867-EB19-408A-BF52-F64A2A2DE9A5}" dt="2024-01-08T20:55:13.158" v="2071" actId="20577"/>
          <ac:spMkLst>
            <pc:docMk/>
            <pc:sldMk cId="643524616" sldId="763"/>
            <ac:spMk id="2" creationId="{784414DE-5C50-3AF3-10B5-E1126B6E84CC}"/>
          </ac:spMkLst>
        </pc:spChg>
        <pc:spChg chg="mod">
          <ac:chgData name="Katerina Panzica" userId="8b076260-c802-483c-a1c1-0b5769268083" providerId="ADAL" clId="{B0149867-EB19-408A-BF52-F64A2A2DE9A5}" dt="2024-01-08T21:02:05.462" v="2848" actId="20577"/>
          <ac:spMkLst>
            <pc:docMk/>
            <pc:sldMk cId="643524616" sldId="763"/>
            <ac:spMk id="3" creationId="{027169A3-DDED-A184-A31F-A88D53F0D0BE}"/>
          </ac:spMkLst>
        </pc:spChg>
      </pc:sldChg>
      <pc:sldChg chg="addSp modSp mod">
        <pc:chgData name="Katerina Panzica" userId="8b076260-c802-483c-a1c1-0b5769268083" providerId="ADAL" clId="{B0149867-EB19-408A-BF52-F64A2A2DE9A5}" dt="2024-01-08T21:25:39.416" v="2902" actId="1076"/>
        <pc:sldMkLst>
          <pc:docMk/>
          <pc:sldMk cId="982117771" sldId="764"/>
        </pc:sldMkLst>
        <pc:spChg chg="mod">
          <ac:chgData name="Katerina Panzica" userId="8b076260-c802-483c-a1c1-0b5769268083" providerId="ADAL" clId="{B0149867-EB19-408A-BF52-F64A2A2DE9A5}" dt="2024-01-08T21:21:14.179" v="2869" actId="113"/>
          <ac:spMkLst>
            <pc:docMk/>
            <pc:sldMk cId="982117771" sldId="764"/>
            <ac:spMk id="3" creationId="{FB138AF3-88FF-6816-02C2-945AA230929D}"/>
          </ac:spMkLst>
        </pc:spChg>
        <pc:spChg chg="mod">
          <ac:chgData name="Katerina Panzica" userId="8b076260-c802-483c-a1c1-0b5769268083" providerId="ADAL" clId="{B0149867-EB19-408A-BF52-F64A2A2DE9A5}" dt="2024-01-08T21:25:24.441" v="2901" actId="1076"/>
          <ac:spMkLst>
            <pc:docMk/>
            <pc:sldMk cId="982117771" sldId="764"/>
            <ac:spMk id="7" creationId="{D66C9638-AB6E-780D-9F96-450FE6040C89}"/>
          </ac:spMkLst>
        </pc:spChg>
        <pc:picChg chg="mod">
          <ac:chgData name="Katerina Panzica" userId="8b076260-c802-483c-a1c1-0b5769268083" providerId="ADAL" clId="{B0149867-EB19-408A-BF52-F64A2A2DE9A5}" dt="2024-01-08T21:25:39.416" v="2902" actId="1076"/>
          <ac:picMkLst>
            <pc:docMk/>
            <pc:sldMk cId="982117771" sldId="764"/>
            <ac:picMk id="4" creationId="{D50F9162-1BBA-AEC6-C43E-D0A2491CE6FC}"/>
          </ac:picMkLst>
        </pc:picChg>
        <pc:picChg chg="mod">
          <ac:chgData name="Katerina Panzica" userId="8b076260-c802-483c-a1c1-0b5769268083" providerId="ADAL" clId="{B0149867-EB19-408A-BF52-F64A2A2DE9A5}" dt="2024-01-08T21:25:39.416" v="2902" actId="1076"/>
          <ac:picMkLst>
            <pc:docMk/>
            <pc:sldMk cId="982117771" sldId="764"/>
            <ac:picMk id="5" creationId="{DF1317FE-B594-AEF5-ADA5-47BC04D3360D}"/>
          </ac:picMkLst>
        </pc:picChg>
        <pc:picChg chg="add mod">
          <ac:chgData name="Katerina Panzica" userId="8b076260-c802-483c-a1c1-0b5769268083" providerId="ADAL" clId="{B0149867-EB19-408A-BF52-F64A2A2DE9A5}" dt="2024-01-08T21:25:39.416" v="2902" actId="1076"/>
          <ac:picMkLst>
            <pc:docMk/>
            <pc:sldMk cId="982117771" sldId="764"/>
            <ac:picMk id="6" creationId="{C9E9B9C9-251E-B183-859E-65FF3216B1B5}"/>
          </ac:picMkLst>
        </pc:picChg>
        <pc:picChg chg="add mod">
          <ac:chgData name="Katerina Panzica" userId="8b076260-c802-483c-a1c1-0b5769268083" providerId="ADAL" clId="{B0149867-EB19-408A-BF52-F64A2A2DE9A5}" dt="2024-01-08T21:25:39.416" v="2902" actId="1076"/>
          <ac:picMkLst>
            <pc:docMk/>
            <pc:sldMk cId="982117771" sldId="764"/>
            <ac:picMk id="1026" creationId="{6B82BA4C-46E7-0688-6356-6647A9695F20}"/>
          </ac:picMkLst>
        </pc:picChg>
        <pc:picChg chg="mod">
          <ac:chgData name="Katerina Panzica" userId="8b076260-c802-483c-a1c1-0b5769268083" providerId="ADAL" clId="{B0149867-EB19-408A-BF52-F64A2A2DE9A5}" dt="2024-01-08T21:25:39.416" v="2902" actId="1076"/>
          <ac:picMkLst>
            <pc:docMk/>
            <pc:sldMk cId="982117771" sldId="764"/>
            <ac:picMk id="1028" creationId="{7798AEC0-1900-EAB0-60C0-ED49C568FDFA}"/>
          </ac:picMkLst>
        </pc:picChg>
        <pc:picChg chg="mod">
          <ac:chgData name="Katerina Panzica" userId="8b076260-c802-483c-a1c1-0b5769268083" providerId="ADAL" clId="{B0149867-EB19-408A-BF52-F64A2A2DE9A5}" dt="2024-01-08T21:25:39.416" v="2902" actId="1076"/>
          <ac:picMkLst>
            <pc:docMk/>
            <pc:sldMk cId="982117771" sldId="764"/>
            <ac:picMk id="1030" creationId="{0EE50CCA-DB39-E381-BF28-9CC537A8E082}"/>
          </ac:picMkLst>
        </pc:picChg>
        <pc:picChg chg="mod">
          <ac:chgData name="Katerina Panzica" userId="8b076260-c802-483c-a1c1-0b5769268083" providerId="ADAL" clId="{B0149867-EB19-408A-BF52-F64A2A2DE9A5}" dt="2024-01-08T21:25:39.416" v="2902" actId="1076"/>
          <ac:picMkLst>
            <pc:docMk/>
            <pc:sldMk cId="982117771" sldId="764"/>
            <ac:picMk id="1032" creationId="{224DE0E1-5DAE-C62B-3AB5-419F3CEA78A3}"/>
          </ac:picMkLst>
        </pc:picChg>
      </pc:sldChg>
      <pc:sldChg chg="del">
        <pc:chgData name="Katerina Panzica" userId="8b076260-c802-483c-a1c1-0b5769268083" providerId="ADAL" clId="{B0149867-EB19-408A-BF52-F64A2A2DE9A5}" dt="2024-01-08T21:40:44.339" v="3026" actId="47"/>
        <pc:sldMkLst>
          <pc:docMk/>
          <pc:sldMk cId="3177720447" sldId="765"/>
        </pc:sldMkLst>
      </pc:sldChg>
      <pc:sldChg chg="addSp delSp modSp new mod">
        <pc:chgData name="Katerina Panzica" userId="8b076260-c802-483c-a1c1-0b5769268083" providerId="ADAL" clId="{B0149867-EB19-408A-BF52-F64A2A2DE9A5}" dt="2024-01-08T21:42:11.995" v="3051" actId="2062"/>
        <pc:sldMkLst>
          <pc:docMk/>
          <pc:sldMk cId="2620755074" sldId="766"/>
        </pc:sldMkLst>
        <pc:spChg chg="mod">
          <ac:chgData name="Katerina Panzica" userId="8b076260-c802-483c-a1c1-0b5769268083" providerId="ADAL" clId="{B0149867-EB19-408A-BF52-F64A2A2DE9A5}" dt="2024-01-08T21:41:14.169" v="3042" actId="20577"/>
          <ac:spMkLst>
            <pc:docMk/>
            <pc:sldMk cId="2620755074" sldId="766"/>
            <ac:spMk id="2" creationId="{3F5E0A13-7FA6-D6FD-F18B-71A1D24004C2}"/>
          </ac:spMkLst>
        </pc:spChg>
        <pc:spChg chg="del">
          <ac:chgData name="Katerina Panzica" userId="8b076260-c802-483c-a1c1-0b5769268083" providerId="ADAL" clId="{B0149867-EB19-408A-BF52-F64A2A2DE9A5}" dt="2024-01-08T21:33:18.954" v="2913" actId="478"/>
          <ac:spMkLst>
            <pc:docMk/>
            <pc:sldMk cId="2620755074" sldId="766"/>
            <ac:spMk id="3" creationId="{6094B3BE-B826-B162-0604-5E4677C7DA47}"/>
          </ac:spMkLst>
        </pc:spChg>
        <pc:spChg chg="add del">
          <ac:chgData name="Katerina Panzica" userId="8b076260-c802-483c-a1c1-0b5769268083" providerId="ADAL" clId="{B0149867-EB19-408A-BF52-F64A2A2DE9A5}" dt="2024-01-08T21:32:51.840" v="2905" actId="22"/>
          <ac:spMkLst>
            <pc:docMk/>
            <pc:sldMk cId="2620755074" sldId="766"/>
            <ac:spMk id="5" creationId="{7E89E123-3036-3BB1-C919-5B9F621FC074}"/>
          </ac:spMkLst>
        </pc:spChg>
        <pc:graphicFrameChg chg="add del mod">
          <ac:chgData name="Katerina Panzica" userId="8b076260-c802-483c-a1c1-0b5769268083" providerId="ADAL" clId="{B0149867-EB19-408A-BF52-F64A2A2DE9A5}" dt="2024-01-08T21:33:10.328" v="2907"/>
          <ac:graphicFrameMkLst>
            <pc:docMk/>
            <pc:sldMk cId="2620755074" sldId="766"/>
            <ac:graphicFrameMk id="6" creationId="{8021EE03-D397-DA68-72F3-C79AE257DDE1}"/>
          </ac:graphicFrameMkLst>
        </pc:graphicFrameChg>
        <pc:graphicFrameChg chg="add del mod">
          <ac:chgData name="Katerina Panzica" userId="8b076260-c802-483c-a1c1-0b5769268083" providerId="ADAL" clId="{B0149867-EB19-408A-BF52-F64A2A2DE9A5}" dt="2024-01-08T21:33:16.667" v="2911"/>
          <ac:graphicFrameMkLst>
            <pc:docMk/>
            <pc:sldMk cId="2620755074" sldId="766"/>
            <ac:graphicFrameMk id="7" creationId="{32A972E6-F9CC-B016-142E-507797D7C487}"/>
          </ac:graphicFrameMkLst>
        </pc:graphicFrameChg>
        <pc:graphicFrameChg chg="add mod modGraphic">
          <ac:chgData name="Katerina Panzica" userId="8b076260-c802-483c-a1c1-0b5769268083" providerId="ADAL" clId="{B0149867-EB19-408A-BF52-F64A2A2DE9A5}" dt="2024-01-08T21:42:11.995" v="3051" actId="2062"/>
          <ac:graphicFrameMkLst>
            <pc:docMk/>
            <pc:sldMk cId="2620755074" sldId="766"/>
            <ac:graphicFrameMk id="8" creationId="{5D1CC7F6-2787-AF11-59DF-FABD85EE2EB1}"/>
          </ac:graphicFrameMkLst>
        </pc:graphicFrameChg>
      </pc:sldChg>
      <pc:sldChg chg="addSp delSp modSp new del mod">
        <pc:chgData name="Katerina Panzica" userId="8b076260-c802-483c-a1c1-0b5769268083" providerId="ADAL" clId="{B0149867-EB19-408A-BF52-F64A2A2DE9A5}" dt="2024-01-08T21:40:46.798" v="3027" actId="47"/>
        <pc:sldMkLst>
          <pc:docMk/>
          <pc:sldMk cId="3598886713" sldId="767"/>
        </pc:sldMkLst>
        <pc:spChg chg="del">
          <ac:chgData name="Katerina Panzica" userId="8b076260-c802-483c-a1c1-0b5769268083" providerId="ADAL" clId="{B0149867-EB19-408A-BF52-F64A2A2DE9A5}" dt="2024-01-08T21:34:51.671" v="2935" actId="478"/>
          <ac:spMkLst>
            <pc:docMk/>
            <pc:sldMk cId="3598886713" sldId="767"/>
            <ac:spMk id="2" creationId="{6A26BBE1-31D5-9F14-B06A-4846E720B5FD}"/>
          </ac:spMkLst>
        </pc:spChg>
        <pc:spChg chg="del">
          <ac:chgData name="Katerina Panzica" userId="8b076260-c802-483c-a1c1-0b5769268083" providerId="ADAL" clId="{B0149867-EB19-408A-BF52-F64A2A2DE9A5}" dt="2024-01-08T21:34:50.013" v="2934" actId="478"/>
          <ac:spMkLst>
            <pc:docMk/>
            <pc:sldMk cId="3598886713" sldId="767"/>
            <ac:spMk id="3" creationId="{7222EC05-A983-CB72-7F04-C56979383518}"/>
          </ac:spMkLst>
        </pc:spChg>
        <pc:graphicFrameChg chg="add del mod modGraphic">
          <ac:chgData name="Katerina Panzica" userId="8b076260-c802-483c-a1c1-0b5769268083" providerId="ADAL" clId="{B0149867-EB19-408A-BF52-F64A2A2DE9A5}" dt="2024-01-08T21:36:55.640" v="2951" actId="478"/>
          <ac:graphicFrameMkLst>
            <pc:docMk/>
            <pc:sldMk cId="3598886713" sldId="767"/>
            <ac:graphicFrameMk id="4" creationId="{21E0670C-AA15-CDC3-F5C9-ED82969C04F8}"/>
          </ac:graphicFrameMkLst>
        </pc:graphicFrameChg>
        <pc:graphicFrameChg chg="add mod modGraphic">
          <ac:chgData name="Katerina Panzica" userId="8b076260-c802-483c-a1c1-0b5769268083" providerId="ADAL" clId="{B0149867-EB19-408A-BF52-F64A2A2DE9A5}" dt="2024-01-08T21:37:20.903" v="2958" actId="14734"/>
          <ac:graphicFrameMkLst>
            <pc:docMk/>
            <pc:sldMk cId="3598886713" sldId="767"/>
            <ac:graphicFrameMk id="5" creationId="{FB831D9E-384F-2285-0C0E-240C5ADFF37B}"/>
          </ac:graphicFrameMkLst>
        </pc:graphicFrameChg>
      </pc:sldChg>
      <pc:sldMasterChg chg="delSldLayout">
        <pc:chgData name="Katerina Panzica" userId="8b076260-c802-483c-a1c1-0b5769268083" providerId="ADAL" clId="{B0149867-EB19-408A-BF52-F64A2A2DE9A5}" dt="2024-01-08T21:40:46.798" v="3027" actId="47"/>
        <pc:sldMasterMkLst>
          <pc:docMk/>
          <pc:sldMasterMk cId="1949188530" sldId="2147483670"/>
        </pc:sldMasterMkLst>
        <pc:sldLayoutChg chg="del">
          <pc:chgData name="Katerina Panzica" userId="8b076260-c802-483c-a1c1-0b5769268083" providerId="ADAL" clId="{B0149867-EB19-408A-BF52-F64A2A2DE9A5}" dt="2024-01-08T21:40:46.798" v="3027" actId="47"/>
          <pc:sldLayoutMkLst>
            <pc:docMk/>
            <pc:sldMasterMk cId="1949188530" sldId="2147483670"/>
            <pc:sldLayoutMk cId="1188518709" sldId="2147483801"/>
          </pc:sldLayoutMkLst>
        </pc:sldLayoutChg>
        <pc:sldLayoutChg chg="del">
          <pc:chgData name="Katerina Panzica" userId="8b076260-c802-483c-a1c1-0b5769268083" providerId="ADAL" clId="{B0149867-EB19-408A-BF52-F64A2A2DE9A5}" dt="2023-11-23T16:17:36.747" v="587" actId="47"/>
          <pc:sldLayoutMkLst>
            <pc:docMk/>
            <pc:sldMasterMk cId="1949188530" sldId="2147483670"/>
            <pc:sldLayoutMk cId="848892874" sldId="214748380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7D31CD-5257-48E5-AD99-B8D6F6480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AF300C-82F8-401E-9B14-2C5E63428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B389FC6-D937-469C-AD23-0AC000AFFC10}" type="datetimeFigureOut">
              <a:rPr lang="en-CA" smtClean="0"/>
              <a:t>Tue 2024 01 09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F3192-EF33-4E7D-9499-6DF4A38784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AE777-6DC2-426E-8C78-C50D4D5462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70321536-FD59-41B8-BC73-F2A66F8BC8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31361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177E1D74-F9CE-4A71-A93E-3FEAB61ED4ED}" type="datetimeFigureOut">
              <a:rPr lang="en-CA" smtClean="0"/>
              <a:t>Tue 2024 01 09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0EE490D3-0812-46DD-84EE-C83D2AFB57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7095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490D3-0812-46DD-84EE-C83D2AFB5791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6549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490D3-0812-46DD-84EE-C83D2AFB5791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195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490D3-0812-46DD-84EE-C83D2AFB5791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761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490D3-0812-46DD-84EE-C83D2AFB5791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0795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9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PX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36095"/>
            <a:ext cx="12191234" cy="114698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5" y="2298546"/>
            <a:ext cx="12191235" cy="1059084"/>
          </a:xfrm>
          <a:prstGeom prst="rect">
            <a:avLst/>
          </a:prstGeom>
          <a:solidFill>
            <a:srgbClr val="FF5C01">
              <a:alpha val="7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2119" y="2373321"/>
            <a:ext cx="9763932" cy="914400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None/>
              <a:defRPr sz="3200" cap="none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CA"/>
              <a:t>ENGINEER 2PX3 – Integrated Engineering Design Project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3FF7BE-388A-453E-9A57-3B7581FDA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207" y="2231527"/>
            <a:ext cx="1871586" cy="11261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7492" y="3465608"/>
            <a:ext cx="11571291" cy="1087959"/>
          </a:xfrm>
        </p:spPr>
        <p:txBody>
          <a:bodyPr anchor="ctr" anchorCtr="0">
            <a:normAutofit/>
          </a:bodyPr>
          <a:lstStyle>
            <a:lvl1pPr algn="l">
              <a:defRPr sz="4800" b="1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Lecture title</a:t>
            </a:r>
          </a:p>
        </p:txBody>
      </p:sp>
    </p:spTree>
    <p:extLst>
      <p:ext uri="{BB962C8B-B14F-4D97-AF65-F5344CB8AC3E}">
        <p14:creationId xmlns:p14="http://schemas.microsoft.com/office/powerpoint/2010/main" val="299216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PX3_Title Slide">
    <p:bg>
      <p:bgPr>
        <a:blipFill dpi="0" rotWithShape="1">
          <a:blip r:embed="rId2">
            <a:alphaModFix amt="6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4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36095"/>
            <a:ext cx="12191234" cy="114698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5" y="2298546"/>
            <a:ext cx="12191235" cy="1059084"/>
          </a:xfrm>
          <a:prstGeom prst="rect">
            <a:avLst/>
          </a:prstGeom>
          <a:solidFill>
            <a:srgbClr val="17406D">
              <a:alpha val="7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2119" y="2373321"/>
            <a:ext cx="9763932" cy="914400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None/>
              <a:defRPr sz="3200" cap="none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CA"/>
              <a:t>ENGINEER 2PX3 – Integrated Engineering Design Project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3FF7BE-388A-453E-9A57-3B7581FDA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207" y="2231527"/>
            <a:ext cx="1871586" cy="11261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7492" y="3465608"/>
            <a:ext cx="11571291" cy="1087959"/>
          </a:xfrm>
        </p:spPr>
        <p:txBody>
          <a:bodyPr anchor="ctr" anchorCtr="0">
            <a:normAutofit/>
          </a:bodyPr>
          <a:lstStyle>
            <a:lvl1pPr algn="l">
              <a:defRPr sz="4800" b="1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Lecture title</a:t>
            </a:r>
          </a:p>
        </p:txBody>
      </p:sp>
    </p:spTree>
    <p:extLst>
      <p:ext uri="{BB962C8B-B14F-4D97-AF65-F5344CB8AC3E}">
        <p14:creationId xmlns:p14="http://schemas.microsoft.com/office/powerpoint/2010/main" val="401334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65127"/>
            <a:ext cx="12191235" cy="789973"/>
          </a:xfrm>
          <a:prstGeom prst="rect">
            <a:avLst/>
          </a:prstGeom>
          <a:solidFill>
            <a:srgbClr val="17406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365128"/>
            <a:ext cx="10515600" cy="80407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7" name="Rect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614"/>
            <a:ext cx="12192000" cy="50661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1375682"/>
            <a:ext cx="10515600" cy="4935311"/>
          </a:xfrm>
        </p:spPr>
        <p:txBody>
          <a:bodyPr>
            <a:normAutofit/>
          </a:bodyPr>
          <a:lstStyle>
            <a:lvl1pPr marL="228600" indent="-228600">
              <a:buFont typeface="Calibri" panose="020F0502020204030204" pitchFamily="34" charset="0"/>
              <a:buChar char="→"/>
              <a:defRPr sz="2400" b="1" cap="none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>
              <a:defRPr sz="24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400">
                <a:latin typeface="Arial Narrow" panose="020B0606020202030204" pitchFamily="34" charset="0"/>
              </a:defRPr>
            </a:lvl4pPr>
            <a:lvl5pPr>
              <a:defRPr sz="24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Recommended Font Size: 24</a:t>
            </a:r>
          </a:p>
          <a:p>
            <a:pPr lvl="0"/>
            <a:r>
              <a:rPr lang="en-US"/>
              <a:t>Line spacing: 1.5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7905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73F67B-6310-4E0F-966C-88C09ADC6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614"/>
            <a:ext cx="12192000" cy="50661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7EA1C8-6B87-43B1-9962-D1ABC81B7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65127"/>
            <a:ext cx="12191235" cy="789973"/>
          </a:xfrm>
          <a:prstGeom prst="rect">
            <a:avLst/>
          </a:prstGeom>
          <a:solidFill>
            <a:srgbClr val="17406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0A2A9-79CF-4216-976A-3C12D34C0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270" y="365127"/>
            <a:ext cx="11287444" cy="78997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Two Column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A3D873-ABA9-4E8A-B65D-A93454F7C4D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85775" y="1396093"/>
            <a:ext cx="5285491" cy="4947628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1" cap="none" baseline="0">
                <a:solidFill>
                  <a:schemeClr val="tx2"/>
                </a:solidFill>
              </a:defRPr>
            </a:lvl1pPr>
            <a:lvl2pPr>
              <a:lnSpc>
                <a:spcPct val="200000"/>
              </a:lnSpc>
              <a:defRPr sz="2400"/>
            </a:lvl2pPr>
            <a:lvl3pPr>
              <a:lnSpc>
                <a:spcPct val="200000"/>
              </a:lnSpc>
              <a:defRPr sz="2400"/>
            </a:lvl3pPr>
            <a:lvl4pPr>
              <a:lnSpc>
                <a:spcPct val="200000"/>
              </a:lnSpc>
              <a:defRPr sz="2400"/>
            </a:lvl4pPr>
            <a:lvl5pPr>
              <a:lnSpc>
                <a:spcPct val="200000"/>
              </a:lnSpc>
              <a:defRPr sz="2400"/>
            </a:lvl5pPr>
          </a:lstStyle>
          <a:p>
            <a:pPr lvl="0"/>
            <a:r>
              <a:rPr lang="en-US"/>
              <a:t>Recommended Font Size: 20+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A2C95-4D99-4573-AE20-E02CCDB067C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25243" y="1396093"/>
            <a:ext cx="5680982" cy="4947628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cap="none" baseline="0">
                <a:solidFill>
                  <a:schemeClr val="tx2"/>
                </a:solidFill>
              </a:defRPr>
            </a:lvl1pPr>
            <a:lvl2pPr>
              <a:lnSpc>
                <a:spcPct val="200000"/>
              </a:lnSpc>
              <a:defRPr/>
            </a:lvl2pPr>
            <a:lvl3pPr>
              <a:lnSpc>
                <a:spcPct val="200000"/>
              </a:lnSpc>
              <a:defRPr/>
            </a:lvl3pPr>
            <a:lvl4pPr>
              <a:lnSpc>
                <a:spcPct val="200000"/>
              </a:lnSpc>
              <a:defRPr/>
            </a:lvl4pPr>
            <a:lvl5pPr>
              <a:lnSpc>
                <a:spcPct val="200000"/>
              </a:lnSpc>
              <a:defRPr/>
            </a:lvl5pPr>
          </a:lstStyle>
          <a:p>
            <a:pPr lvl="0"/>
            <a:r>
              <a:rPr lang="en-US"/>
              <a:t>Line Spacing: 1.5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7123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22312BE-5747-4F4A-B86E-5D1E11D9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5" y="325912"/>
            <a:ext cx="12191235" cy="666997"/>
          </a:xfrm>
          <a:prstGeom prst="rect">
            <a:avLst/>
          </a:prstGeom>
          <a:solidFill>
            <a:srgbClr val="17406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0A2A9-79CF-4216-976A-3C12D34C0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196" y="325912"/>
            <a:ext cx="12192000" cy="666997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Text and Diagram on Top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5B5AB7-7C4B-4C7A-A7B2-8C3016F33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240" y="5164035"/>
            <a:ext cx="12192000" cy="120556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A2C95-4D99-4573-AE20-E02CCDB067C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9289" y="5164035"/>
            <a:ext cx="11293422" cy="12055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000" cap="none" baseline="0">
                <a:solidFill>
                  <a:schemeClr val="tx2"/>
                </a:solidFill>
              </a:defRPr>
            </a:lvl1pPr>
            <a:lvl2pPr>
              <a:lnSpc>
                <a:spcPct val="200000"/>
              </a:lnSpc>
              <a:defRPr/>
            </a:lvl2pPr>
            <a:lvl3pPr>
              <a:lnSpc>
                <a:spcPct val="200000"/>
              </a:lnSpc>
              <a:defRPr/>
            </a:lvl3pPr>
            <a:lvl4pPr>
              <a:lnSpc>
                <a:spcPct val="200000"/>
              </a:lnSpc>
              <a:defRPr/>
            </a:lvl4pPr>
            <a:lvl5pPr>
              <a:lnSpc>
                <a:spcPct val="200000"/>
              </a:lnSpc>
              <a:defRPr/>
            </a:lvl5pPr>
          </a:lstStyle>
          <a:p>
            <a:pPr lvl="0"/>
            <a:r>
              <a:rPr lang="en-US"/>
              <a:t>Recommended Font Size: 20+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20C65F9-9781-42AB-8FEA-8FB670F0FB6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24776" y="1078475"/>
            <a:ext cx="7556840" cy="391686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cap="none" baseline="0">
                <a:latin typeface="Arial Narrow" panose="020B0606020202030204" pitchFamily="34" charset="0"/>
              </a:defRPr>
            </a:lvl1pPr>
            <a:lvl2pPr marL="457200" indent="0" algn="ctr">
              <a:buNone/>
              <a:defRPr b="1" cap="none" baseline="0">
                <a:latin typeface="Arial Narrow" panose="020B0606020202030204" pitchFamily="34" charset="0"/>
              </a:defRPr>
            </a:lvl2pPr>
          </a:lstStyle>
          <a:p>
            <a:pPr lvl="0"/>
            <a:r>
              <a:rPr lang="en-US"/>
              <a:t>Image should include an alt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86612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Diagram 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4DB570-1CD3-4C0B-B858-3A2CB8C6D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26571"/>
            <a:ext cx="12191235" cy="647865"/>
          </a:xfrm>
          <a:prstGeom prst="rect">
            <a:avLst/>
          </a:prstGeom>
          <a:solidFill>
            <a:srgbClr val="17406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0A2A9-79CF-4216-976A-3C12D34C0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90" y="326571"/>
            <a:ext cx="12192000" cy="647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Text and Diagram on Bottom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2B72F2-433A-4199-8892-85013A32B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017578"/>
            <a:ext cx="12192000" cy="100739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A2C95-4D99-4573-AE20-E02CCDB067C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6853" y="1067509"/>
            <a:ext cx="11521859" cy="928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000" cap="none" baseline="0">
                <a:solidFill>
                  <a:schemeClr val="tx2"/>
                </a:solidFill>
              </a:defRPr>
            </a:lvl1pPr>
            <a:lvl2pPr>
              <a:lnSpc>
                <a:spcPct val="200000"/>
              </a:lnSpc>
              <a:defRPr/>
            </a:lvl2pPr>
            <a:lvl3pPr>
              <a:lnSpc>
                <a:spcPct val="200000"/>
              </a:lnSpc>
              <a:defRPr/>
            </a:lvl3pPr>
            <a:lvl4pPr>
              <a:lnSpc>
                <a:spcPct val="200000"/>
              </a:lnSpc>
              <a:defRPr/>
            </a:lvl4pPr>
            <a:lvl5pPr>
              <a:lnSpc>
                <a:spcPct val="200000"/>
              </a:lnSpc>
              <a:defRPr/>
            </a:lvl5pPr>
          </a:lstStyle>
          <a:p>
            <a:pPr lvl="0"/>
            <a:r>
              <a:rPr lang="en-US"/>
              <a:t>Recommended Font Size: 20+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E4DF41B-C556-44AB-9DBC-7D9DD444D33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50817" y="2074899"/>
            <a:ext cx="7689600" cy="43260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cap="none" baseline="0">
                <a:latin typeface="Arial Narrow" panose="020B0606020202030204" pitchFamily="34" charset="0"/>
              </a:defRPr>
            </a:lvl1pPr>
            <a:lvl2pPr marL="457200" indent="0" algn="ctr">
              <a:buNone/>
              <a:defRPr b="1" cap="none" baseline="0">
                <a:latin typeface="Arial Narrow" panose="020B0606020202030204" pitchFamily="34" charset="0"/>
              </a:defRPr>
            </a:lvl2pPr>
          </a:lstStyle>
          <a:p>
            <a:pPr lvl="0"/>
            <a:r>
              <a:rPr lang="en-US"/>
              <a:t>Image should include an alt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3707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35431" y="1095716"/>
            <a:ext cx="5203804" cy="5002867"/>
          </a:xfrm>
          <a:solidFill>
            <a:schemeClr val="bg2">
              <a:alpha val="78000"/>
            </a:schemeClr>
          </a:solidFill>
          <a:ln>
            <a:solidFill>
              <a:schemeClr val="bg2"/>
            </a:solidFill>
          </a:ln>
        </p:spPr>
        <p:txBody>
          <a:bodyPr>
            <a:normAutofit/>
          </a:bodyPr>
          <a:lstStyle>
            <a:lvl1pPr marL="228600" indent="-228600">
              <a:buFont typeface="Calibri" panose="020F0502020204030204" pitchFamily="34" charset="0"/>
              <a:buChar char="→"/>
              <a:defRPr sz="2400" b="1" i="0" cap="none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Text font size: 20+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839236" y="1095716"/>
            <a:ext cx="5514563" cy="509075"/>
          </a:xfrm>
        </p:spPr>
        <p:txBody>
          <a:bodyPr anchor="b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Image Title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 hasCustomPrompt="1"/>
          </p:nvPr>
        </p:nvSpPr>
        <p:spPr>
          <a:xfrm>
            <a:off x="5839238" y="1558704"/>
            <a:ext cx="5514562" cy="453987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b="1" i="0" cap="none" baseline="0"/>
            </a:lvl1pPr>
            <a:lvl2pPr marL="457200" indent="0">
              <a:lnSpc>
                <a:spcPct val="150000"/>
              </a:lnSpc>
              <a:buNone/>
              <a:defRPr sz="2000">
                <a:latin typeface="Arial Narrow" panose="020B0606020202030204" pitchFamily="34" charset="0"/>
              </a:defRPr>
            </a:lvl2pPr>
          </a:lstStyle>
          <a:p>
            <a:pPr lvl="0"/>
            <a:r>
              <a:rPr lang="en-US"/>
              <a:t>Image should include an alternative text</a:t>
            </a:r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95B973-844F-4FD1-8F32-C85C66C8E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0670"/>
            <a:ext cx="12192000" cy="641927"/>
          </a:xfrm>
          <a:prstGeom prst="rect">
            <a:avLst/>
          </a:prstGeom>
          <a:solidFill>
            <a:srgbClr val="17406D">
              <a:alpha val="78000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1A8A94-919A-4017-A975-B18E0260F267}"/>
              </a:ext>
            </a:extLst>
          </p:cNvPr>
          <p:cNvSpPr txBox="1">
            <a:spLocks/>
          </p:cNvSpPr>
          <p:nvPr userDrawn="1"/>
        </p:nvSpPr>
        <p:spPr>
          <a:xfrm>
            <a:off x="922867" y="340670"/>
            <a:ext cx="10515600" cy="641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bg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Text and Diagram on Right</a:t>
            </a:r>
          </a:p>
        </p:txBody>
      </p:sp>
    </p:spTree>
    <p:extLst>
      <p:ext uri="{BB962C8B-B14F-4D97-AF65-F5344CB8AC3E}">
        <p14:creationId xmlns:p14="http://schemas.microsoft.com/office/powerpoint/2010/main" val="2768210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128327" y="1118807"/>
            <a:ext cx="5203804" cy="5002867"/>
          </a:xfrm>
          <a:solidFill>
            <a:schemeClr val="bg2">
              <a:alpha val="78000"/>
            </a:schemeClr>
          </a:solidFill>
          <a:ln>
            <a:solidFill>
              <a:schemeClr val="bg2"/>
            </a:solidFill>
          </a:ln>
        </p:spPr>
        <p:txBody>
          <a:bodyPr>
            <a:normAutofit/>
          </a:bodyPr>
          <a:lstStyle>
            <a:lvl1pPr marL="228600" indent="-228600">
              <a:buFont typeface="Calibri" panose="020F0502020204030204" pitchFamily="34" charset="0"/>
              <a:buChar char="→"/>
              <a:defRPr sz="2400" b="1" i="0" cap="none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Text font size: 20+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95B973-844F-4FD1-8F32-C85C66C8E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0670"/>
            <a:ext cx="12192000" cy="641927"/>
          </a:xfrm>
          <a:prstGeom prst="rect">
            <a:avLst/>
          </a:prstGeom>
          <a:solidFill>
            <a:srgbClr val="17406D">
              <a:alpha val="78000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1A8A94-919A-4017-A975-B18E0260F267}"/>
              </a:ext>
            </a:extLst>
          </p:cNvPr>
          <p:cNvSpPr txBox="1">
            <a:spLocks/>
          </p:cNvSpPr>
          <p:nvPr userDrawn="1"/>
        </p:nvSpPr>
        <p:spPr>
          <a:xfrm>
            <a:off x="922867" y="340670"/>
            <a:ext cx="10515600" cy="641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bg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Text and Diagram on Left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F534BF5-E1FB-405D-91BF-6468EF86AF5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3764" y="1118807"/>
            <a:ext cx="5514563" cy="509075"/>
          </a:xfrm>
        </p:spPr>
        <p:txBody>
          <a:bodyPr anchor="b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Image Title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77CCB0D3-18E3-4A0C-AAC7-9E11BDF7B1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3766" y="1581795"/>
            <a:ext cx="5514562" cy="453987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b="1" i="0" cap="none" baseline="0"/>
            </a:lvl1pPr>
            <a:lvl2pPr marL="457200" indent="0">
              <a:lnSpc>
                <a:spcPct val="150000"/>
              </a:lnSpc>
              <a:buNone/>
              <a:defRPr sz="2000">
                <a:latin typeface="Arial Narrow" panose="020B0606020202030204" pitchFamily="34" charset="0"/>
              </a:defRPr>
            </a:lvl2pPr>
          </a:lstStyle>
          <a:p>
            <a:pPr lvl="0"/>
            <a:r>
              <a:rPr lang="en-US"/>
              <a:t>Image should include an alternative text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09733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jec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1"/>
            <a:ext cx="10515600" cy="839165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17406D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68769" y="1429473"/>
            <a:ext cx="6586619" cy="4948179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latin typeface="Arial Narrow" panose="020B0606020202030204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CA"/>
              <a:t>Place object here (i.e. Picture, Graph, Table, etc.)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9" y="1429474"/>
            <a:ext cx="3736071" cy="4948179"/>
          </a:xfrm>
          <a:solidFill>
            <a:schemeClr val="tx2">
              <a:alpha val="78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400" cap="none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496070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7"/>
            <a:ext cx="10515600" cy="780768"/>
          </a:xfrm>
          <a:solidFill>
            <a:schemeClr val="bg1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17406D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217634"/>
            <a:ext cx="5157787" cy="506994"/>
          </a:xfrm>
        </p:spPr>
        <p:txBody>
          <a:bodyPr anchor="b"/>
          <a:lstStyle>
            <a:lvl1pPr marL="0" indent="0">
              <a:buNone/>
              <a:defRPr sz="2400" b="1" cap="all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Object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9" y="1796367"/>
            <a:ext cx="5157787" cy="439329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CA"/>
              <a:t>Place object here (i.e. Picture, Graph, Table, etc.)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0613" y="1217634"/>
            <a:ext cx="5183188" cy="506994"/>
          </a:xfrm>
        </p:spPr>
        <p:txBody>
          <a:bodyPr anchor="b"/>
          <a:lstStyle>
            <a:lvl1pPr marL="0" indent="0">
              <a:buNone/>
              <a:defRPr sz="2400" b="1" cap="all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Object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1" y="1796367"/>
            <a:ext cx="5183188" cy="439329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CA"/>
              <a:t>Place object here (i.e. Picture, Graph, Table, etc.)</a:t>
            </a:r>
          </a:p>
        </p:txBody>
      </p:sp>
    </p:spTree>
    <p:extLst>
      <p:ext uri="{BB962C8B-B14F-4D97-AF65-F5344CB8AC3E}">
        <p14:creationId xmlns:p14="http://schemas.microsoft.com/office/powerpoint/2010/main" val="1517114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PX3_Title Slide">
    <p:bg>
      <p:bgPr>
        <a:blipFill dpi="0" rotWithShape="1">
          <a:blip r:embed="rId2">
            <a:alphaModFix amt="6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4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36095"/>
            <a:ext cx="12191234" cy="114698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5" y="2298546"/>
            <a:ext cx="12191235" cy="1059084"/>
          </a:xfrm>
          <a:prstGeom prst="rect">
            <a:avLst/>
          </a:prstGeom>
          <a:solidFill>
            <a:srgbClr val="7A003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2119" y="2373321"/>
            <a:ext cx="9763932" cy="914400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None/>
              <a:defRPr sz="3200" cap="none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CA"/>
              <a:t>ENGINEER 2PX3 – Integrated Engineering Design Project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3FF7BE-388A-453E-9A57-3B7581FDA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207" y="2231527"/>
            <a:ext cx="1871586" cy="11261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7492" y="3465608"/>
            <a:ext cx="11571291" cy="1087959"/>
          </a:xfrm>
        </p:spPr>
        <p:txBody>
          <a:bodyPr anchor="ctr" anchorCtr="0">
            <a:normAutofit/>
          </a:bodyPr>
          <a:lstStyle>
            <a:lvl1pPr algn="l">
              <a:defRPr sz="4800" b="1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Lecture title</a:t>
            </a:r>
          </a:p>
        </p:txBody>
      </p:sp>
    </p:spTree>
    <p:extLst>
      <p:ext uri="{BB962C8B-B14F-4D97-AF65-F5344CB8AC3E}">
        <p14:creationId xmlns:p14="http://schemas.microsoft.com/office/powerpoint/2010/main" val="2880671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65127"/>
            <a:ext cx="12191235" cy="789973"/>
          </a:xfrm>
          <a:prstGeom prst="rect">
            <a:avLst/>
          </a:prstGeom>
          <a:solidFill>
            <a:schemeClr val="tx1">
              <a:lumMod val="65000"/>
              <a:lumOff val="3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365128"/>
            <a:ext cx="10515600" cy="80407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7" name="Rect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614"/>
            <a:ext cx="12192000" cy="50661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1375682"/>
            <a:ext cx="10515600" cy="4935311"/>
          </a:xfrm>
        </p:spPr>
        <p:txBody>
          <a:bodyPr>
            <a:normAutofit/>
          </a:bodyPr>
          <a:lstStyle>
            <a:lvl1pPr marL="228600" indent="-228600">
              <a:buFont typeface="Calibri" panose="020F0502020204030204" pitchFamily="34" charset="0"/>
              <a:buChar char="→"/>
              <a:defRPr sz="2400" b="1" cap="none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>
              <a:defRPr sz="24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400">
                <a:latin typeface="Arial Narrow" panose="020B0606020202030204" pitchFamily="34" charset="0"/>
              </a:defRPr>
            </a:lvl4pPr>
            <a:lvl5pPr>
              <a:defRPr sz="24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Recommended Font Size: 24</a:t>
            </a:r>
          </a:p>
          <a:p>
            <a:pPr lvl="0"/>
            <a:r>
              <a:rPr lang="en-US"/>
              <a:t>Line spacing: 1.5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0735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65127"/>
            <a:ext cx="12191235" cy="789973"/>
          </a:xfrm>
          <a:prstGeom prst="rect">
            <a:avLst/>
          </a:prstGeom>
          <a:solidFill>
            <a:srgbClr val="7A0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365128"/>
            <a:ext cx="10515600" cy="80407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7" name="Rect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614"/>
            <a:ext cx="12192000" cy="50661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1375682"/>
            <a:ext cx="10515600" cy="4935311"/>
          </a:xfrm>
        </p:spPr>
        <p:txBody>
          <a:bodyPr>
            <a:normAutofit/>
          </a:bodyPr>
          <a:lstStyle>
            <a:lvl1pPr marL="228600" indent="-228600">
              <a:buFont typeface="Calibri" panose="020F0502020204030204" pitchFamily="34" charset="0"/>
              <a:buChar char="→"/>
              <a:defRPr sz="2400" b="1" cap="none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>
              <a:defRPr sz="24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400">
                <a:latin typeface="Arial Narrow" panose="020B0606020202030204" pitchFamily="34" charset="0"/>
              </a:defRPr>
            </a:lvl4pPr>
            <a:lvl5pPr>
              <a:defRPr sz="24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Recommended Font Size: 24</a:t>
            </a:r>
          </a:p>
          <a:p>
            <a:pPr lvl="0"/>
            <a:r>
              <a:rPr lang="en-US"/>
              <a:t>Line spacing: 1.5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4462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73F67B-6310-4E0F-966C-88C09ADC6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614"/>
            <a:ext cx="12192000" cy="50661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7EA1C8-6B87-43B1-9962-D1ABC81B7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65127"/>
            <a:ext cx="12191235" cy="789973"/>
          </a:xfrm>
          <a:prstGeom prst="rect">
            <a:avLst/>
          </a:prstGeom>
          <a:solidFill>
            <a:srgbClr val="7A0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0A2A9-79CF-4216-976A-3C12D34C0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270" y="365127"/>
            <a:ext cx="11287444" cy="78997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Two Column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A3D873-ABA9-4E8A-B65D-A93454F7C4D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85775" y="1396093"/>
            <a:ext cx="5285491" cy="4947628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1" cap="none" baseline="0">
                <a:solidFill>
                  <a:schemeClr val="tx2"/>
                </a:solidFill>
              </a:defRPr>
            </a:lvl1pPr>
            <a:lvl2pPr>
              <a:lnSpc>
                <a:spcPct val="200000"/>
              </a:lnSpc>
              <a:defRPr sz="2400"/>
            </a:lvl2pPr>
            <a:lvl3pPr>
              <a:lnSpc>
                <a:spcPct val="200000"/>
              </a:lnSpc>
              <a:defRPr sz="2400"/>
            </a:lvl3pPr>
            <a:lvl4pPr>
              <a:lnSpc>
                <a:spcPct val="200000"/>
              </a:lnSpc>
              <a:defRPr sz="2400"/>
            </a:lvl4pPr>
            <a:lvl5pPr>
              <a:lnSpc>
                <a:spcPct val="200000"/>
              </a:lnSpc>
              <a:defRPr sz="2400"/>
            </a:lvl5pPr>
          </a:lstStyle>
          <a:p>
            <a:pPr lvl="0"/>
            <a:r>
              <a:rPr lang="en-US"/>
              <a:t>Recommended Font Size: 20+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A2C95-4D99-4573-AE20-E02CCDB067C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25243" y="1396093"/>
            <a:ext cx="5680982" cy="4947628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cap="none" baseline="0">
                <a:solidFill>
                  <a:schemeClr val="tx2"/>
                </a:solidFill>
              </a:defRPr>
            </a:lvl1pPr>
            <a:lvl2pPr>
              <a:lnSpc>
                <a:spcPct val="200000"/>
              </a:lnSpc>
              <a:defRPr/>
            </a:lvl2pPr>
            <a:lvl3pPr>
              <a:lnSpc>
                <a:spcPct val="200000"/>
              </a:lnSpc>
              <a:defRPr/>
            </a:lvl3pPr>
            <a:lvl4pPr>
              <a:lnSpc>
                <a:spcPct val="200000"/>
              </a:lnSpc>
              <a:defRPr/>
            </a:lvl4pPr>
            <a:lvl5pPr>
              <a:lnSpc>
                <a:spcPct val="200000"/>
              </a:lnSpc>
              <a:defRPr/>
            </a:lvl5pPr>
          </a:lstStyle>
          <a:p>
            <a:pPr lvl="0"/>
            <a:r>
              <a:rPr lang="en-US"/>
              <a:t>Line Spacing: 1.5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18117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22312BE-5747-4F4A-B86E-5D1E11D9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5" y="325912"/>
            <a:ext cx="12191235" cy="666997"/>
          </a:xfrm>
          <a:prstGeom prst="rect">
            <a:avLst/>
          </a:prstGeom>
          <a:solidFill>
            <a:srgbClr val="7A0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0A2A9-79CF-4216-976A-3C12D34C0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196" y="325912"/>
            <a:ext cx="12192000" cy="666997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Text and Diagram on Top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5B5AB7-7C4B-4C7A-A7B2-8C3016F33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240" y="5164035"/>
            <a:ext cx="12192000" cy="120556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A2C95-4D99-4573-AE20-E02CCDB067C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9289" y="5164035"/>
            <a:ext cx="11293422" cy="12055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000" cap="none" baseline="0">
                <a:solidFill>
                  <a:schemeClr val="tx2"/>
                </a:solidFill>
              </a:defRPr>
            </a:lvl1pPr>
            <a:lvl2pPr>
              <a:lnSpc>
                <a:spcPct val="200000"/>
              </a:lnSpc>
              <a:defRPr/>
            </a:lvl2pPr>
            <a:lvl3pPr>
              <a:lnSpc>
                <a:spcPct val="200000"/>
              </a:lnSpc>
              <a:defRPr/>
            </a:lvl3pPr>
            <a:lvl4pPr>
              <a:lnSpc>
                <a:spcPct val="200000"/>
              </a:lnSpc>
              <a:defRPr/>
            </a:lvl4pPr>
            <a:lvl5pPr>
              <a:lnSpc>
                <a:spcPct val="200000"/>
              </a:lnSpc>
              <a:defRPr/>
            </a:lvl5pPr>
          </a:lstStyle>
          <a:p>
            <a:pPr lvl="0"/>
            <a:r>
              <a:rPr lang="en-US"/>
              <a:t>Recommended Font Size: 20+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20C65F9-9781-42AB-8FEA-8FB670F0FB6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24776" y="1078475"/>
            <a:ext cx="7556840" cy="391686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cap="none" baseline="0">
                <a:latin typeface="Arial Narrow" panose="020B0606020202030204" pitchFamily="34" charset="0"/>
              </a:defRPr>
            </a:lvl1pPr>
            <a:lvl2pPr marL="457200" indent="0" algn="ctr">
              <a:buNone/>
              <a:defRPr b="1" cap="none" baseline="0">
                <a:latin typeface="Arial Narrow" panose="020B0606020202030204" pitchFamily="34" charset="0"/>
              </a:defRPr>
            </a:lvl2pPr>
          </a:lstStyle>
          <a:p>
            <a:pPr lvl="0"/>
            <a:r>
              <a:rPr lang="en-US"/>
              <a:t>Image should include an alt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9419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Diagram 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4DB570-1CD3-4C0B-B858-3A2CB8C6D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26571"/>
            <a:ext cx="12191235" cy="647865"/>
          </a:xfrm>
          <a:prstGeom prst="rect">
            <a:avLst/>
          </a:prstGeom>
          <a:solidFill>
            <a:srgbClr val="7A0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0A2A9-79CF-4216-976A-3C12D34C0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90" y="326571"/>
            <a:ext cx="12192000" cy="647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Text and Diagram on Bottom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2B72F2-433A-4199-8892-85013A32B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017578"/>
            <a:ext cx="12192000" cy="100739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A2C95-4D99-4573-AE20-E02CCDB067C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6853" y="1067509"/>
            <a:ext cx="11521859" cy="928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000" cap="none" baseline="0">
                <a:solidFill>
                  <a:schemeClr val="tx2"/>
                </a:solidFill>
              </a:defRPr>
            </a:lvl1pPr>
            <a:lvl2pPr>
              <a:lnSpc>
                <a:spcPct val="200000"/>
              </a:lnSpc>
              <a:defRPr/>
            </a:lvl2pPr>
            <a:lvl3pPr>
              <a:lnSpc>
                <a:spcPct val="200000"/>
              </a:lnSpc>
              <a:defRPr/>
            </a:lvl3pPr>
            <a:lvl4pPr>
              <a:lnSpc>
                <a:spcPct val="200000"/>
              </a:lnSpc>
              <a:defRPr/>
            </a:lvl4pPr>
            <a:lvl5pPr>
              <a:lnSpc>
                <a:spcPct val="200000"/>
              </a:lnSpc>
              <a:defRPr/>
            </a:lvl5pPr>
          </a:lstStyle>
          <a:p>
            <a:pPr lvl="0"/>
            <a:r>
              <a:rPr lang="en-US"/>
              <a:t>Recommended Font Size: 20+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E4DF41B-C556-44AB-9DBC-7D9DD444D33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50817" y="2074899"/>
            <a:ext cx="7689600" cy="43260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cap="none" baseline="0">
                <a:latin typeface="Arial Narrow" panose="020B0606020202030204" pitchFamily="34" charset="0"/>
              </a:defRPr>
            </a:lvl1pPr>
            <a:lvl2pPr marL="457200" indent="0" algn="ctr">
              <a:buNone/>
              <a:defRPr b="1" cap="none" baseline="0">
                <a:latin typeface="Arial Narrow" panose="020B0606020202030204" pitchFamily="34" charset="0"/>
              </a:defRPr>
            </a:lvl2pPr>
          </a:lstStyle>
          <a:p>
            <a:pPr lvl="0"/>
            <a:r>
              <a:rPr lang="en-US"/>
              <a:t>Image should include an alt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66292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35431" y="1095716"/>
            <a:ext cx="5203804" cy="5002867"/>
          </a:xfrm>
          <a:solidFill>
            <a:schemeClr val="bg2">
              <a:alpha val="78000"/>
            </a:schemeClr>
          </a:solidFill>
          <a:ln>
            <a:solidFill>
              <a:schemeClr val="bg2"/>
            </a:solidFill>
          </a:ln>
        </p:spPr>
        <p:txBody>
          <a:bodyPr>
            <a:normAutofit/>
          </a:bodyPr>
          <a:lstStyle>
            <a:lvl1pPr marL="228600" indent="-228600">
              <a:buFont typeface="Calibri" panose="020F0502020204030204" pitchFamily="34" charset="0"/>
              <a:buChar char="→"/>
              <a:defRPr sz="2400" b="1" i="0" cap="none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Text font size: 20+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839236" y="1095716"/>
            <a:ext cx="5514563" cy="509075"/>
          </a:xfrm>
        </p:spPr>
        <p:txBody>
          <a:bodyPr anchor="b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Image Title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 hasCustomPrompt="1"/>
          </p:nvPr>
        </p:nvSpPr>
        <p:spPr>
          <a:xfrm>
            <a:off x="5839238" y="1558704"/>
            <a:ext cx="5514562" cy="453987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b="1" i="0" cap="none" baseline="0"/>
            </a:lvl1pPr>
            <a:lvl2pPr marL="457200" indent="0">
              <a:lnSpc>
                <a:spcPct val="150000"/>
              </a:lnSpc>
              <a:buNone/>
              <a:defRPr sz="2000">
                <a:latin typeface="Arial Narrow" panose="020B0606020202030204" pitchFamily="34" charset="0"/>
              </a:defRPr>
            </a:lvl2pPr>
          </a:lstStyle>
          <a:p>
            <a:pPr lvl="0"/>
            <a:r>
              <a:rPr lang="en-US"/>
              <a:t>Image should include an alternative text</a:t>
            </a:r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95B973-844F-4FD1-8F32-C85C66C8E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0670"/>
            <a:ext cx="12192000" cy="641927"/>
          </a:xfrm>
          <a:prstGeom prst="rect">
            <a:avLst/>
          </a:prstGeom>
          <a:solidFill>
            <a:srgbClr val="7A003C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1A8A94-919A-4017-A975-B18E0260F267}"/>
              </a:ext>
            </a:extLst>
          </p:cNvPr>
          <p:cNvSpPr txBox="1">
            <a:spLocks/>
          </p:cNvSpPr>
          <p:nvPr userDrawn="1"/>
        </p:nvSpPr>
        <p:spPr>
          <a:xfrm>
            <a:off x="922867" y="340670"/>
            <a:ext cx="10515600" cy="641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bg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Text and Diagram on Right</a:t>
            </a:r>
          </a:p>
        </p:txBody>
      </p:sp>
    </p:spTree>
    <p:extLst>
      <p:ext uri="{BB962C8B-B14F-4D97-AF65-F5344CB8AC3E}">
        <p14:creationId xmlns:p14="http://schemas.microsoft.com/office/powerpoint/2010/main" val="13237425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128327" y="1118807"/>
            <a:ext cx="5203804" cy="5002867"/>
          </a:xfrm>
          <a:solidFill>
            <a:schemeClr val="bg2">
              <a:alpha val="78000"/>
            </a:schemeClr>
          </a:solidFill>
          <a:ln>
            <a:solidFill>
              <a:schemeClr val="bg2"/>
            </a:solidFill>
          </a:ln>
        </p:spPr>
        <p:txBody>
          <a:bodyPr>
            <a:normAutofit/>
          </a:bodyPr>
          <a:lstStyle>
            <a:lvl1pPr marL="228600" indent="-228600">
              <a:buFont typeface="Calibri" panose="020F0502020204030204" pitchFamily="34" charset="0"/>
              <a:buChar char="→"/>
              <a:defRPr sz="2400" b="1" i="0" cap="none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Text font size: 20+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95B973-844F-4FD1-8F32-C85C66C8E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0670"/>
            <a:ext cx="12192000" cy="641927"/>
          </a:xfrm>
          <a:prstGeom prst="rect">
            <a:avLst/>
          </a:prstGeom>
          <a:solidFill>
            <a:srgbClr val="7A003C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1A8A94-919A-4017-A975-B18E0260F267}"/>
              </a:ext>
            </a:extLst>
          </p:cNvPr>
          <p:cNvSpPr txBox="1">
            <a:spLocks/>
          </p:cNvSpPr>
          <p:nvPr userDrawn="1"/>
        </p:nvSpPr>
        <p:spPr>
          <a:xfrm>
            <a:off x="922867" y="340670"/>
            <a:ext cx="10515600" cy="641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bg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Text and Diagram on Left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F534BF5-E1FB-405D-91BF-6468EF86AF5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3764" y="1118807"/>
            <a:ext cx="5514563" cy="509075"/>
          </a:xfrm>
        </p:spPr>
        <p:txBody>
          <a:bodyPr anchor="b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Image Title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77CCB0D3-18E3-4A0C-AAC7-9E11BDF7B1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3766" y="1581795"/>
            <a:ext cx="5514562" cy="453987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b="1" i="0" cap="none" baseline="0"/>
            </a:lvl1pPr>
            <a:lvl2pPr marL="457200" indent="0">
              <a:lnSpc>
                <a:spcPct val="150000"/>
              </a:lnSpc>
              <a:buNone/>
              <a:defRPr sz="2000">
                <a:latin typeface="Arial Narrow" panose="020B0606020202030204" pitchFamily="34" charset="0"/>
              </a:defRPr>
            </a:lvl2pPr>
          </a:lstStyle>
          <a:p>
            <a:pPr lvl="0"/>
            <a:r>
              <a:rPr lang="en-US"/>
              <a:t>Image should include an alternative text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96378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jec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1"/>
            <a:ext cx="10515600" cy="839165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7A003C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68769" y="1429473"/>
            <a:ext cx="6586619" cy="4948179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latin typeface="Arial Narrow" panose="020B0606020202030204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CA"/>
              <a:t>Place object here (i.e. Picture, Graph, Table, etc.)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9" y="1429474"/>
            <a:ext cx="3736071" cy="4948179"/>
          </a:xfrm>
          <a:solidFill>
            <a:schemeClr val="tx2">
              <a:alpha val="78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400" cap="none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315805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7"/>
            <a:ext cx="10515600" cy="780768"/>
          </a:xfrm>
          <a:solidFill>
            <a:schemeClr val="bg1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7A003C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217634"/>
            <a:ext cx="5157787" cy="506994"/>
          </a:xfrm>
        </p:spPr>
        <p:txBody>
          <a:bodyPr anchor="b"/>
          <a:lstStyle>
            <a:lvl1pPr marL="0" indent="0">
              <a:buNone/>
              <a:defRPr sz="2400" b="1" cap="all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Object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9" y="1796367"/>
            <a:ext cx="5157787" cy="439329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CA"/>
              <a:t>Place object here (i.e. Picture, Graph, Table, etc.)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0613" y="1217634"/>
            <a:ext cx="5183188" cy="506994"/>
          </a:xfrm>
        </p:spPr>
        <p:txBody>
          <a:bodyPr anchor="b"/>
          <a:lstStyle>
            <a:lvl1pPr marL="0" indent="0">
              <a:buNone/>
              <a:defRPr sz="2400" b="1" cap="all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Object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1" y="1796367"/>
            <a:ext cx="5183188" cy="439329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CA"/>
              <a:t>Place object here (i.e. Picture, Graph, Table, etc.)</a:t>
            </a:r>
          </a:p>
        </p:txBody>
      </p:sp>
    </p:spTree>
    <p:extLst>
      <p:ext uri="{BB962C8B-B14F-4D97-AF65-F5344CB8AC3E}">
        <p14:creationId xmlns:p14="http://schemas.microsoft.com/office/powerpoint/2010/main" val="26720421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PX3_Title Slide">
    <p:bg>
      <p:bgPr>
        <a:blipFill dpi="0" rotWithShape="1">
          <a:blip r:embed="rId2">
            <a:alphaModFix amt="6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4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36095"/>
            <a:ext cx="12191234" cy="114698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5" y="2298546"/>
            <a:ext cx="12191235" cy="1059084"/>
          </a:xfrm>
          <a:prstGeom prst="rect">
            <a:avLst/>
          </a:prstGeom>
          <a:solidFill>
            <a:srgbClr val="008145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2119" y="2373321"/>
            <a:ext cx="9763932" cy="914400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None/>
              <a:defRPr sz="3200" cap="none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CA"/>
              <a:t>ENGINEER 2PX3 – Integrated Engineering Design Project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3FF7BE-388A-453E-9A57-3B7581FDA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207" y="2231527"/>
            <a:ext cx="1871586" cy="11261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7492" y="3465608"/>
            <a:ext cx="11571291" cy="1087959"/>
          </a:xfrm>
        </p:spPr>
        <p:txBody>
          <a:bodyPr anchor="ctr" anchorCtr="0">
            <a:normAutofit/>
          </a:bodyPr>
          <a:lstStyle>
            <a:lvl1pPr algn="l">
              <a:defRPr sz="4800" b="1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Lecture title</a:t>
            </a:r>
          </a:p>
        </p:txBody>
      </p:sp>
    </p:spTree>
    <p:extLst>
      <p:ext uri="{BB962C8B-B14F-4D97-AF65-F5344CB8AC3E}">
        <p14:creationId xmlns:p14="http://schemas.microsoft.com/office/powerpoint/2010/main" val="69976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65127"/>
            <a:ext cx="12191235" cy="789973"/>
          </a:xfrm>
          <a:prstGeom prst="rect">
            <a:avLst/>
          </a:prstGeom>
          <a:solidFill>
            <a:srgbClr val="008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365128"/>
            <a:ext cx="10515600" cy="80407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7" name="Rect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614"/>
            <a:ext cx="12192000" cy="50661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1375682"/>
            <a:ext cx="10515600" cy="4935311"/>
          </a:xfrm>
        </p:spPr>
        <p:txBody>
          <a:bodyPr>
            <a:normAutofit/>
          </a:bodyPr>
          <a:lstStyle>
            <a:lvl1pPr marL="228600" indent="-228600">
              <a:buFont typeface="Calibri" panose="020F0502020204030204" pitchFamily="34" charset="0"/>
              <a:buChar char="→"/>
              <a:defRPr sz="2400" b="1" cap="none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>
              <a:defRPr sz="24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400">
                <a:latin typeface="Arial Narrow" panose="020B0606020202030204" pitchFamily="34" charset="0"/>
              </a:defRPr>
            </a:lvl4pPr>
            <a:lvl5pPr>
              <a:defRPr sz="24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Recommended Font Size: 24</a:t>
            </a:r>
          </a:p>
          <a:p>
            <a:pPr lvl="0"/>
            <a:r>
              <a:rPr lang="en-US"/>
              <a:t>Line spacing: 1.5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7188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73F67B-6310-4E0F-966C-88C09ADC6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614"/>
            <a:ext cx="12192000" cy="50661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7EA1C8-6B87-43B1-9962-D1ABC81B7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65127"/>
            <a:ext cx="12191235" cy="789973"/>
          </a:xfrm>
          <a:prstGeom prst="rect">
            <a:avLst/>
          </a:prstGeom>
          <a:solidFill>
            <a:schemeClr val="tx1">
              <a:lumMod val="65000"/>
              <a:lumOff val="3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0A2A9-79CF-4216-976A-3C12D34C0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270" y="365127"/>
            <a:ext cx="11287444" cy="78997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Two Column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A3D873-ABA9-4E8A-B65D-A93454F7C4D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85775" y="1396093"/>
            <a:ext cx="5285491" cy="4947628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1" cap="none" baseline="0">
                <a:solidFill>
                  <a:schemeClr val="tx2"/>
                </a:solidFill>
              </a:defRPr>
            </a:lvl1pPr>
            <a:lvl2pPr>
              <a:lnSpc>
                <a:spcPct val="200000"/>
              </a:lnSpc>
              <a:defRPr sz="2400"/>
            </a:lvl2pPr>
            <a:lvl3pPr>
              <a:lnSpc>
                <a:spcPct val="200000"/>
              </a:lnSpc>
              <a:defRPr sz="2400"/>
            </a:lvl3pPr>
            <a:lvl4pPr>
              <a:lnSpc>
                <a:spcPct val="200000"/>
              </a:lnSpc>
              <a:defRPr sz="2400"/>
            </a:lvl4pPr>
            <a:lvl5pPr>
              <a:lnSpc>
                <a:spcPct val="200000"/>
              </a:lnSpc>
              <a:defRPr sz="2400"/>
            </a:lvl5pPr>
          </a:lstStyle>
          <a:p>
            <a:pPr lvl="0"/>
            <a:r>
              <a:rPr lang="en-US"/>
              <a:t>Recommended Font Size: 20+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A2C95-4D99-4573-AE20-E02CCDB067C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25243" y="1396093"/>
            <a:ext cx="5680982" cy="4947628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cap="none" baseline="0">
                <a:solidFill>
                  <a:schemeClr val="tx2"/>
                </a:solidFill>
              </a:defRPr>
            </a:lvl1pPr>
            <a:lvl2pPr>
              <a:lnSpc>
                <a:spcPct val="200000"/>
              </a:lnSpc>
              <a:defRPr/>
            </a:lvl2pPr>
            <a:lvl3pPr>
              <a:lnSpc>
                <a:spcPct val="200000"/>
              </a:lnSpc>
              <a:defRPr/>
            </a:lvl3pPr>
            <a:lvl4pPr>
              <a:lnSpc>
                <a:spcPct val="200000"/>
              </a:lnSpc>
              <a:defRPr/>
            </a:lvl4pPr>
            <a:lvl5pPr>
              <a:lnSpc>
                <a:spcPct val="200000"/>
              </a:lnSpc>
              <a:defRPr/>
            </a:lvl5pPr>
          </a:lstStyle>
          <a:p>
            <a:pPr lvl="0"/>
            <a:r>
              <a:rPr lang="en-US"/>
              <a:t>Line Spacing: 1.5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56673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73F67B-6310-4E0F-966C-88C09ADC6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614"/>
            <a:ext cx="12192000" cy="50661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7EA1C8-6B87-43B1-9962-D1ABC81B7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65127"/>
            <a:ext cx="12191235" cy="789973"/>
          </a:xfrm>
          <a:prstGeom prst="rect">
            <a:avLst/>
          </a:prstGeom>
          <a:solidFill>
            <a:srgbClr val="008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0A2A9-79CF-4216-976A-3C12D34C0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270" y="365127"/>
            <a:ext cx="11287444" cy="78997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Two Column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A3D873-ABA9-4E8A-B65D-A93454F7C4D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85775" y="1396093"/>
            <a:ext cx="5285491" cy="4947628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1" cap="none" baseline="0">
                <a:solidFill>
                  <a:schemeClr val="tx2"/>
                </a:solidFill>
              </a:defRPr>
            </a:lvl1pPr>
            <a:lvl2pPr>
              <a:lnSpc>
                <a:spcPct val="200000"/>
              </a:lnSpc>
              <a:defRPr sz="2400"/>
            </a:lvl2pPr>
            <a:lvl3pPr>
              <a:lnSpc>
                <a:spcPct val="200000"/>
              </a:lnSpc>
              <a:defRPr sz="2400"/>
            </a:lvl3pPr>
            <a:lvl4pPr>
              <a:lnSpc>
                <a:spcPct val="200000"/>
              </a:lnSpc>
              <a:defRPr sz="2400"/>
            </a:lvl4pPr>
            <a:lvl5pPr>
              <a:lnSpc>
                <a:spcPct val="200000"/>
              </a:lnSpc>
              <a:defRPr sz="2400"/>
            </a:lvl5pPr>
          </a:lstStyle>
          <a:p>
            <a:pPr lvl="0"/>
            <a:r>
              <a:rPr lang="en-US"/>
              <a:t>Recommended Font Size: 20+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A2C95-4D99-4573-AE20-E02CCDB067C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25243" y="1396093"/>
            <a:ext cx="5680982" cy="4947628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cap="none" baseline="0">
                <a:solidFill>
                  <a:schemeClr val="tx2"/>
                </a:solidFill>
              </a:defRPr>
            </a:lvl1pPr>
            <a:lvl2pPr>
              <a:lnSpc>
                <a:spcPct val="200000"/>
              </a:lnSpc>
              <a:defRPr/>
            </a:lvl2pPr>
            <a:lvl3pPr>
              <a:lnSpc>
                <a:spcPct val="200000"/>
              </a:lnSpc>
              <a:defRPr/>
            </a:lvl3pPr>
            <a:lvl4pPr>
              <a:lnSpc>
                <a:spcPct val="200000"/>
              </a:lnSpc>
              <a:defRPr/>
            </a:lvl4pPr>
            <a:lvl5pPr>
              <a:lnSpc>
                <a:spcPct val="200000"/>
              </a:lnSpc>
              <a:defRPr/>
            </a:lvl5pPr>
          </a:lstStyle>
          <a:p>
            <a:pPr lvl="0"/>
            <a:r>
              <a:rPr lang="en-US"/>
              <a:t>Line Spacing: 1.5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089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22312BE-5747-4F4A-B86E-5D1E11D9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5" y="325912"/>
            <a:ext cx="12191235" cy="666997"/>
          </a:xfrm>
          <a:prstGeom prst="rect">
            <a:avLst/>
          </a:prstGeom>
          <a:solidFill>
            <a:srgbClr val="008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0A2A9-79CF-4216-976A-3C12D34C0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196" y="325912"/>
            <a:ext cx="12192000" cy="666997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Text and Diagram on Top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5B5AB7-7C4B-4C7A-A7B2-8C3016F33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240" y="5164035"/>
            <a:ext cx="12192000" cy="120556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A2C95-4D99-4573-AE20-E02CCDB067C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9289" y="5164035"/>
            <a:ext cx="11293422" cy="12055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000" cap="none" baseline="0">
                <a:solidFill>
                  <a:schemeClr val="tx2"/>
                </a:solidFill>
              </a:defRPr>
            </a:lvl1pPr>
            <a:lvl2pPr>
              <a:lnSpc>
                <a:spcPct val="200000"/>
              </a:lnSpc>
              <a:defRPr/>
            </a:lvl2pPr>
            <a:lvl3pPr>
              <a:lnSpc>
                <a:spcPct val="200000"/>
              </a:lnSpc>
              <a:defRPr/>
            </a:lvl3pPr>
            <a:lvl4pPr>
              <a:lnSpc>
                <a:spcPct val="200000"/>
              </a:lnSpc>
              <a:defRPr/>
            </a:lvl4pPr>
            <a:lvl5pPr>
              <a:lnSpc>
                <a:spcPct val="200000"/>
              </a:lnSpc>
              <a:defRPr/>
            </a:lvl5pPr>
          </a:lstStyle>
          <a:p>
            <a:pPr lvl="0"/>
            <a:r>
              <a:rPr lang="en-US"/>
              <a:t>Recommended Font Size: 20+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20C65F9-9781-42AB-8FEA-8FB670F0FB6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24776" y="1078475"/>
            <a:ext cx="7556840" cy="391686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cap="none" baseline="0">
                <a:latin typeface="Arial Narrow" panose="020B0606020202030204" pitchFamily="34" charset="0"/>
              </a:defRPr>
            </a:lvl1pPr>
            <a:lvl2pPr marL="457200" indent="0" algn="ctr">
              <a:buNone/>
              <a:defRPr b="1" cap="none" baseline="0">
                <a:latin typeface="Arial Narrow" panose="020B0606020202030204" pitchFamily="34" charset="0"/>
              </a:defRPr>
            </a:lvl2pPr>
          </a:lstStyle>
          <a:p>
            <a:pPr lvl="0"/>
            <a:r>
              <a:rPr lang="en-US"/>
              <a:t>Image should include an alt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85215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Diagram 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4DB570-1CD3-4C0B-B858-3A2CB8C6D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26571"/>
            <a:ext cx="12191235" cy="647865"/>
          </a:xfrm>
          <a:prstGeom prst="rect">
            <a:avLst/>
          </a:prstGeom>
          <a:solidFill>
            <a:srgbClr val="008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0A2A9-79CF-4216-976A-3C12D34C0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90" y="326571"/>
            <a:ext cx="12192000" cy="647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Text and Diagram on Bottom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2B72F2-433A-4199-8892-85013A32B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017578"/>
            <a:ext cx="12192000" cy="100739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A2C95-4D99-4573-AE20-E02CCDB067C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6853" y="1067509"/>
            <a:ext cx="11521859" cy="928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000" cap="none" baseline="0">
                <a:solidFill>
                  <a:schemeClr val="tx2"/>
                </a:solidFill>
              </a:defRPr>
            </a:lvl1pPr>
            <a:lvl2pPr>
              <a:lnSpc>
                <a:spcPct val="200000"/>
              </a:lnSpc>
              <a:defRPr/>
            </a:lvl2pPr>
            <a:lvl3pPr>
              <a:lnSpc>
                <a:spcPct val="200000"/>
              </a:lnSpc>
              <a:defRPr/>
            </a:lvl3pPr>
            <a:lvl4pPr>
              <a:lnSpc>
                <a:spcPct val="200000"/>
              </a:lnSpc>
              <a:defRPr/>
            </a:lvl4pPr>
            <a:lvl5pPr>
              <a:lnSpc>
                <a:spcPct val="200000"/>
              </a:lnSpc>
              <a:defRPr/>
            </a:lvl5pPr>
          </a:lstStyle>
          <a:p>
            <a:pPr lvl="0"/>
            <a:r>
              <a:rPr lang="en-US"/>
              <a:t>Recommended Font Size: 20+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E4DF41B-C556-44AB-9DBC-7D9DD444D33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50817" y="2074899"/>
            <a:ext cx="7689600" cy="43260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cap="none" baseline="0">
                <a:latin typeface="Arial Narrow" panose="020B0606020202030204" pitchFamily="34" charset="0"/>
              </a:defRPr>
            </a:lvl1pPr>
            <a:lvl2pPr marL="457200" indent="0" algn="ctr">
              <a:buNone/>
              <a:defRPr b="1" cap="none" baseline="0">
                <a:latin typeface="Arial Narrow" panose="020B0606020202030204" pitchFamily="34" charset="0"/>
              </a:defRPr>
            </a:lvl2pPr>
          </a:lstStyle>
          <a:p>
            <a:pPr lvl="0"/>
            <a:r>
              <a:rPr lang="en-US"/>
              <a:t>Image should include an alt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65492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35431" y="1095716"/>
            <a:ext cx="5203804" cy="5002867"/>
          </a:xfrm>
          <a:solidFill>
            <a:schemeClr val="bg2">
              <a:alpha val="78000"/>
            </a:schemeClr>
          </a:solidFill>
          <a:ln>
            <a:solidFill>
              <a:schemeClr val="bg2"/>
            </a:solidFill>
          </a:ln>
        </p:spPr>
        <p:txBody>
          <a:bodyPr>
            <a:normAutofit/>
          </a:bodyPr>
          <a:lstStyle>
            <a:lvl1pPr marL="228600" indent="-228600">
              <a:buFont typeface="Calibri" panose="020F0502020204030204" pitchFamily="34" charset="0"/>
              <a:buChar char="→"/>
              <a:defRPr sz="2400" b="1" i="0" cap="none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Text font size: 20+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839236" y="1095716"/>
            <a:ext cx="5514563" cy="509075"/>
          </a:xfrm>
        </p:spPr>
        <p:txBody>
          <a:bodyPr anchor="b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Image Title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 hasCustomPrompt="1"/>
          </p:nvPr>
        </p:nvSpPr>
        <p:spPr>
          <a:xfrm>
            <a:off x="5839238" y="1558704"/>
            <a:ext cx="5514562" cy="453987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b="1" i="0" cap="none" baseline="0"/>
            </a:lvl1pPr>
            <a:lvl2pPr marL="457200" indent="0">
              <a:lnSpc>
                <a:spcPct val="150000"/>
              </a:lnSpc>
              <a:buNone/>
              <a:defRPr sz="2000">
                <a:latin typeface="Arial Narrow" panose="020B0606020202030204" pitchFamily="34" charset="0"/>
              </a:defRPr>
            </a:lvl2pPr>
          </a:lstStyle>
          <a:p>
            <a:pPr lvl="0"/>
            <a:r>
              <a:rPr lang="en-US"/>
              <a:t>Image should include an alternative text</a:t>
            </a:r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95B973-844F-4FD1-8F32-C85C66C8E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0670"/>
            <a:ext cx="12192000" cy="641927"/>
          </a:xfrm>
          <a:prstGeom prst="rect">
            <a:avLst/>
          </a:prstGeom>
          <a:solidFill>
            <a:srgbClr val="008145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1A8A94-919A-4017-A975-B18E0260F267}"/>
              </a:ext>
            </a:extLst>
          </p:cNvPr>
          <p:cNvSpPr txBox="1">
            <a:spLocks/>
          </p:cNvSpPr>
          <p:nvPr userDrawn="1"/>
        </p:nvSpPr>
        <p:spPr>
          <a:xfrm>
            <a:off x="922867" y="340670"/>
            <a:ext cx="10515600" cy="641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bg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Text and Diagram on Right</a:t>
            </a:r>
          </a:p>
        </p:txBody>
      </p:sp>
    </p:spTree>
    <p:extLst>
      <p:ext uri="{BB962C8B-B14F-4D97-AF65-F5344CB8AC3E}">
        <p14:creationId xmlns:p14="http://schemas.microsoft.com/office/powerpoint/2010/main" val="35229513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128327" y="1118807"/>
            <a:ext cx="5203804" cy="5002867"/>
          </a:xfrm>
          <a:solidFill>
            <a:schemeClr val="bg2">
              <a:alpha val="78000"/>
            </a:schemeClr>
          </a:solidFill>
          <a:ln>
            <a:solidFill>
              <a:schemeClr val="bg2"/>
            </a:solidFill>
          </a:ln>
        </p:spPr>
        <p:txBody>
          <a:bodyPr>
            <a:normAutofit/>
          </a:bodyPr>
          <a:lstStyle>
            <a:lvl1pPr marL="228600" indent="-228600">
              <a:buFont typeface="Calibri" panose="020F0502020204030204" pitchFamily="34" charset="0"/>
              <a:buChar char="→"/>
              <a:defRPr sz="2400" b="1" i="0" cap="none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Text font size: 20+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95B973-844F-4FD1-8F32-C85C66C8E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0670"/>
            <a:ext cx="12192000" cy="641927"/>
          </a:xfrm>
          <a:prstGeom prst="rect">
            <a:avLst/>
          </a:prstGeom>
          <a:solidFill>
            <a:srgbClr val="008145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1A8A94-919A-4017-A975-B18E0260F267}"/>
              </a:ext>
            </a:extLst>
          </p:cNvPr>
          <p:cNvSpPr txBox="1">
            <a:spLocks/>
          </p:cNvSpPr>
          <p:nvPr userDrawn="1"/>
        </p:nvSpPr>
        <p:spPr>
          <a:xfrm>
            <a:off x="922867" y="340670"/>
            <a:ext cx="10515600" cy="641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bg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Text and Diagram on Left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F534BF5-E1FB-405D-91BF-6468EF86AF5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3764" y="1118807"/>
            <a:ext cx="5514563" cy="509075"/>
          </a:xfrm>
        </p:spPr>
        <p:txBody>
          <a:bodyPr anchor="b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Image Title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77CCB0D3-18E3-4A0C-AAC7-9E11BDF7B1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3766" y="1581795"/>
            <a:ext cx="5514562" cy="453987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b="1" i="0" cap="none" baseline="0"/>
            </a:lvl1pPr>
            <a:lvl2pPr marL="457200" indent="0">
              <a:lnSpc>
                <a:spcPct val="150000"/>
              </a:lnSpc>
              <a:buNone/>
              <a:defRPr sz="2000">
                <a:latin typeface="Arial Narrow" panose="020B0606020202030204" pitchFamily="34" charset="0"/>
              </a:defRPr>
            </a:lvl2pPr>
          </a:lstStyle>
          <a:p>
            <a:pPr lvl="0"/>
            <a:r>
              <a:rPr lang="en-US"/>
              <a:t>Image should include an alternative text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14219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jec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1"/>
            <a:ext cx="10515600" cy="839165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008145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68769" y="1429473"/>
            <a:ext cx="6586619" cy="4948179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latin typeface="Arial Narrow" panose="020B0606020202030204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CA"/>
              <a:t>Place object here (i.e. Picture, Graph, Table, etc.)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9" y="1429474"/>
            <a:ext cx="3736071" cy="4948179"/>
          </a:xfrm>
          <a:solidFill>
            <a:schemeClr val="tx2">
              <a:alpha val="78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400" cap="none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16218681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7"/>
            <a:ext cx="10515600" cy="780768"/>
          </a:xfrm>
          <a:solidFill>
            <a:schemeClr val="bg1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008145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217634"/>
            <a:ext cx="5157787" cy="506994"/>
          </a:xfrm>
        </p:spPr>
        <p:txBody>
          <a:bodyPr anchor="b"/>
          <a:lstStyle>
            <a:lvl1pPr marL="0" indent="0">
              <a:buNone/>
              <a:defRPr sz="2400" b="1" cap="all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Object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9" y="1796367"/>
            <a:ext cx="5157787" cy="439329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CA"/>
              <a:t>Place object here (i.e. Picture, Graph, Table, etc.)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0613" y="1217634"/>
            <a:ext cx="5183188" cy="506994"/>
          </a:xfrm>
        </p:spPr>
        <p:txBody>
          <a:bodyPr anchor="b"/>
          <a:lstStyle>
            <a:lvl1pPr marL="0" indent="0">
              <a:buNone/>
              <a:defRPr sz="2400" b="1" cap="all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Object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1" y="1796367"/>
            <a:ext cx="5183188" cy="439329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CA"/>
              <a:t>Place object here (i.e. Picture, Graph, Table, etc.)</a:t>
            </a:r>
          </a:p>
        </p:txBody>
      </p:sp>
    </p:spTree>
    <p:extLst>
      <p:ext uri="{BB962C8B-B14F-4D97-AF65-F5344CB8AC3E}">
        <p14:creationId xmlns:p14="http://schemas.microsoft.com/office/powerpoint/2010/main" val="26059903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PX3_Title Slide">
    <p:bg>
      <p:bgPr>
        <a:blipFill dpi="0" rotWithShape="1">
          <a:blip r:embed="rId2">
            <a:alphaModFix amt="6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4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36095"/>
            <a:ext cx="12191234" cy="114698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5" y="2298546"/>
            <a:ext cx="12191235" cy="1059084"/>
          </a:xfrm>
          <a:prstGeom prst="rect">
            <a:avLst/>
          </a:prstGeom>
          <a:solidFill>
            <a:srgbClr val="A6192E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2119" y="2373321"/>
            <a:ext cx="9763932" cy="914400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None/>
              <a:defRPr sz="3200" cap="none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CA"/>
              <a:t>ENGINEER 2PX3 – Integrated Engineering Design Project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3FF7BE-388A-453E-9A57-3B7581FDA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207" y="2231527"/>
            <a:ext cx="1871586" cy="11261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7492" y="3465608"/>
            <a:ext cx="11571291" cy="1087959"/>
          </a:xfrm>
        </p:spPr>
        <p:txBody>
          <a:bodyPr anchor="ctr" anchorCtr="0">
            <a:normAutofit/>
          </a:bodyPr>
          <a:lstStyle>
            <a:lvl1pPr algn="l">
              <a:defRPr sz="4800" b="1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Lecture title</a:t>
            </a:r>
          </a:p>
        </p:txBody>
      </p:sp>
    </p:spTree>
    <p:extLst>
      <p:ext uri="{BB962C8B-B14F-4D97-AF65-F5344CB8AC3E}">
        <p14:creationId xmlns:p14="http://schemas.microsoft.com/office/powerpoint/2010/main" val="546438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65127"/>
            <a:ext cx="12191235" cy="789973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365128"/>
            <a:ext cx="10515600" cy="80407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7" name="Rect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614"/>
            <a:ext cx="12192000" cy="50661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1375682"/>
            <a:ext cx="10515600" cy="4935311"/>
          </a:xfrm>
        </p:spPr>
        <p:txBody>
          <a:bodyPr>
            <a:normAutofit/>
          </a:bodyPr>
          <a:lstStyle>
            <a:lvl1pPr marL="228600" indent="-228600">
              <a:buFont typeface="Calibri" panose="020F0502020204030204" pitchFamily="34" charset="0"/>
              <a:buChar char="→"/>
              <a:defRPr sz="2400" b="1" cap="none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>
              <a:defRPr sz="24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400">
                <a:latin typeface="Arial Narrow" panose="020B0606020202030204" pitchFamily="34" charset="0"/>
              </a:defRPr>
            </a:lvl4pPr>
            <a:lvl5pPr>
              <a:defRPr sz="24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Recommended Font Size: 24</a:t>
            </a:r>
          </a:p>
          <a:p>
            <a:pPr lvl="0"/>
            <a:r>
              <a:rPr lang="en-US"/>
              <a:t>Line spacing: 1.5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60639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73F67B-6310-4E0F-966C-88C09ADC6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614"/>
            <a:ext cx="12192000" cy="50661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7EA1C8-6B87-43B1-9962-D1ABC81B7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65127"/>
            <a:ext cx="12191235" cy="789973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0A2A9-79CF-4216-976A-3C12D34C0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270" y="365127"/>
            <a:ext cx="11287444" cy="78997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Two Column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A3D873-ABA9-4E8A-B65D-A93454F7C4D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85775" y="1396093"/>
            <a:ext cx="5285491" cy="4947628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1" cap="none" baseline="0">
                <a:solidFill>
                  <a:schemeClr val="tx2"/>
                </a:solidFill>
              </a:defRPr>
            </a:lvl1pPr>
            <a:lvl2pPr>
              <a:lnSpc>
                <a:spcPct val="200000"/>
              </a:lnSpc>
              <a:defRPr sz="2400"/>
            </a:lvl2pPr>
            <a:lvl3pPr>
              <a:lnSpc>
                <a:spcPct val="200000"/>
              </a:lnSpc>
              <a:defRPr sz="2400"/>
            </a:lvl3pPr>
            <a:lvl4pPr>
              <a:lnSpc>
                <a:spcPct val="200000"/>
              </a:lnSpc>
              <a:defRPr sz="2400"/>
            </a:lvl4pPr>
            <a:lvl5pPr>
              <a:lnSpc>
                <a:spcPct val="200000"/>
              </a:lnSpc>
              <a:defRPr sz="2400"/>
            </a:lvl5pPr>
          </a:lstStyle>
          <a:p>
            <a:pPr lvl="0"/>
            <a:r>
              <a:rPr lang="en-US"/>
              <a:t>Recommended Font Size: 20+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A2C95-4D99-4573-AE20-E02CCDB067C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25243" y="1396093"/>
            <a:ext cx="5680982" cy="4947628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cap="none" baseline="0">
                <a:solidFill>
                  <a:schemeClr val="tx2"/>
                </a:solidFill>
              </a:defRPr>
            </a:lvl1pPr>
            <a:lvl2pPr>
              <a:lnSpc>
                <a:spcPct val="200000"/>
              </a:lnSpc>
              <a:defRPr/>
            </a:lvl2pPr>
            <a:lvl3pPr>
              <a:lnSpc>
                <a:spcPct val="200000"/>
              </a:lnSpc>
              <a:defRPr/>
            </a:lvl3pPr>
            <a:lvl4pPr>
              <a:lnSpc>
                <a:spcPct val="200000"/>
              </a:lnSpc>
              <a:defRPr/>
            </a:lvl4pPr>
            <a:lvl5pPr>
              <a:lnSpc>
                <a:spcPct val="200000"/>
              </a:lnSpc>
              <a:defRPr/>
            </a:lvl5pPr>
          </a:lstStyle>
          <a:p>
            <a:pPr lvl="0"/>
            <a:r>
              <a:rPr lang="en-US"/>
              <a:t>Line Spacing: 1.5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432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Diagram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22312BE-5747-4F4A-B86E-5D1E11D9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5" y="325912"/>
            <a:ext cx="12191235" cy="666997"/>
          </a:xfrm>
          <a:prstGeom prst="rect">
            <a:avLst/>
          </a:prstGeom>
          <a:solidFill>
            <a:schemeClr val="tx1">
              <a:lumMod val="65000"/>
              <a:lumOff val="3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0A2A9-79CF-4216-976A-3C12D34C0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196" y="325912"/>
            <a:ext cx="12192000" cy="666997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Text and Diagram on Top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5B5AB7-7C4B-4C7A-A7B2-8C3016F33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240" y="5164035"/>
            <a:ext cx="12192000" cy="120556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A2C95-4D99-4573-AE20-E02CCDB067C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9289" y="5164035"/>
            <a:ext cx="11293422" cy="12055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000" cap="none" baseline="0">
                <a:solidFill>
                  <a:schemeClr val="tx2"/>
                </a:solidFill>
              </a:defRPr>
            </a:lvl1pPr>
            <a:lvl2pPr>
              <a:lnSpc>
                <a:spcPct val="200000"/>
              </a:lnSpc>
              <a:defRPr/>
            </a:lvl2pPr>
            <a:lvl3pPr>
              <a:lnSpc>
                <a:spcPct val="200000"/>
              </a:lnSpc>
              <a:defRPr/>
            </a:lvl3pPr>
            <a:lvl4pPr>
              <a:lnSpc>
                <a:spcPct val="200000"/>
              </a:lnSpc>
              <a:defRPr/>
            </a:lvl4pPr>
            <a:lvl5pPr>
              <a:lnSpc>
                <a:spcPct val="200000"/>
              </a:lnSpc>
              <a:defRPr/>
            </a:lvl5pPr>
          </a:lstStyle>
          <a:p>
            <a:pPr lvl="0"/>
            <a:r>
              <a:rPr lang="en-US"/>
              <a:t>Recommended Font Size: 20+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20C65F9-9781-42AB-8FEA-8FB670F0FB6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24776" y="1078475"/>
            <a:ext cx="7556840" cy="391686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cap="none" baseline="0">
                <a:latin typeface="Arial Narrow" panose="020B0606020202030204" pitchFamily="34" charset="0"/>
              </a:defRPr>
            </a:lvl1pPr>
            <a:lvl2pPr marL="457200" indent="0" algn="ctr">
              <a:buNone/>
              <a:defRPr b="1" cap="none" baseline="0">
                <a:latin typeface="Arial Narrow" panose="020B0606020202030204" pitchFamily="34" charset="0"/>
              </a:defRPr>
            </a:lvl2pPr>
          </a:lstStyle>
          <a:p>
            <a:pPr lvl="0"/>
            <a:r>
              <a:rPr lang="en-US"/>
              <a:t>Image should include an alt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44271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22312BE-5747-4F4A-B86E-5D1E11D9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5" y="325912"/>
            <a:ext cx="12191235" cy="666997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0A2A9-79CF-4216-976A-3C12D34C0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196" y="325912"/>
            <a:ext cx="12192000" cy="666997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Text and Diagram on Top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5B5AB7-7C4B-4C7A-A7B2-8C3016F33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240" y="5164035"/>
            <a:ext cx="12192000" cy="120556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A2C95-4D99-4573-AE20-E02CCDB067C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9289" y="5164035"/>
            <a:ext cx="11293422" cy="12055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000" cap="none" baseline="0">
                <a:solidFill>
                  <a:schemeClr val="tx2"/>
                </a:solidFill>
              </a:defRPr>
            </a:lvl1pPr>
            <a:lvl2pPr>
              <a:lnSpc>
                <a:spcPct val="200000"/>
              </a:lnSpc>
              <a:defRPr/>
            </a:lvl2pPr>
            <a:lvl3pPr>
              <a:lnSpc>
                <a:spcPct val="200000"/>
              </a:lnSpc>
              <a:defRPr/>
            </a:lvl3pPr>
            <a:lvl4pPr>
              <a:lnSpc>
                <a:spcPct val="200000"/>
              </a:lnSpc>
              <a:defRPr/>
            </a:lvl4pPr>
            <a:lvl5pPr>
              <a:lnSpc>
                <a:spcPct val="200000"/>
              </a:lnSpc>
              <a:defRPr/>
            </a:lvl5pPr>
          </a:lstStyle>
          <a:p>
            <a:pPr lvl="0"/>
            <a:r>
              <a:rPr lang="en-US"/>
              <a:t>Recommended Font Size: 20+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20C65F9-9781-42AB-8FEA-8FB670F0FB6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24776" y="1078475"/>
            <a:ext cx="7556840" cy="391686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cap="none" baseline="0">
                <a:latin typeface="Arial Narrow" panose="020B0606020202030204" pitchFamily="34" charset="0"/>
              </a:defRPr>
            </a:lvl1pPr>
            <a:lvl2pPr marL="457200" indent="0" algn="ctr">
              <a:buNone/>
              <a:defRPr b="1" cap="none" baseline="0">
                <a:latin typeface="Arial Narrow" panose="020B0606020202030204" pitchFamily="34" charset="0"/>
              </a:defRPr>
            </a:lvl2pPr>
          </a:lstStyle>
          <a:p>
            <a:pPr lvl="0"/>
            <a:r>
              <a:rPr lang="en-US"/>
              <a:t>Image should include an alt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15261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Diagram 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4DB570-1CD3-4C0B-B858-3A2CB8C6D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26571"/>
            <a:ext cx="12191235" cy="647865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0A2A9-79CF-4216-976A-3C12D34C0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90" y="326571"/>
            <a:ext cx="12192000" cy="647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Text and Diagram on Bottom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2B72F2-433A-4199-8892-85013A32B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017578"/>
            <a:ext cx="12192000" cy="100739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A2C95-4D99-4573-AE20-E02CCDB067C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6853" y="1067509"/>
            <a:ext cx="11521859" cy="928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000" cap="none" baseline="0">
                <a:solidFill>
                  <a:schemeClr val="tx2"/>
                </a:solidFill>
              </a:defRPr>
            </a:lvl1pPr>
            <a:lvl2pPr>
              <a:lnSpc>
                <a:spcPct val="200000"/>
              </a:lnSpc>
              <a:defRPr/>
            </a:lvl2pPr>
            <a:lvl3pPr>
              <a:lnSpc>
                <a:spcPct val="200000"/>
              </a:lnSpc>
              <a:defRPr/>
            </a:lvl3pPr>
            <a:lvl4pPr>
              <a:lnSpc>
                <a:spcPct val="200000"/>
              </a:lnSpc>
              <a:defRPr/>
            </a:lvl4pPr>
            <a:lvl5pPr>
              <a:lnSpc>
                <a:spcPct val="200000"/>
              </a:lnSpc>
              <a:defRPr/>
            </a:lvl5pPr>
          </a:lstStyle>
          <a:p>
            <a:pPr lvl="0"/>
            <a:r>
              <a:rPr lang="en-US"/>
              <a:t>Recommended Font Size: 20+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E4DF41B-C556-44AB-9DBC-7D9DD444D33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50817" y="2074899"/>
            <a:ext cx="7689600" cy="43260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cap="none" baseline="0">
                <a:latin typeface="Arial Narrow" panose="020B0606020202030204" pitchFamily="34" charset="0"/>
              </a:defRPr>
            </a:lvl1pPr>
            <a:lvl2pPr marL="457200" indent="0" algn="ctr">
              <a:buNone/>
              <a:defRPr b="1" cap="none" baseline="0">
                <a:latin typeface="Arial Narrow" panose="020B0606020202030204" pitchFamily="34" charset="0"/>
              </a:defRPr>
            </a:lvl2pPr>
          </a:lstStyle>
          <a:p>
            <a:pPr lvl="0"/>
            <a:r>
              <a:rPr lang="en-US"/>
              <a:t>Image should include an alt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51606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35431" y="1095716"/>
            <a:ext cx="5203804" cy="5002867"/>
          </a:xfrm>
          <a:solidFill>
            <a:schemeClr val="bg2">
              <a:alpha val="78000"/>
            </a:schemeClr>
          </a:solidFill>
          <a:ln>
            <a:solidFill>
              <a:schemeClr val="bg2"/>
            </a:solidFill>
          </a:ln>
        </p:spPr>
        <p:txBody>
          <a:bodyPr>
            <a:normAutofit/>
          </a:bodyPr>
          <a:lstStyle>
            <a:lvl1pPr marL="228600" indent="-228600">
              <a:buFont typeface="Calibri" panose="020F0502020204030204" pitchFamily="34" charset="0"/>
              <a:buChar char="→"/>
              <a:defRPr sz="2400" b="1" i="0" cap="none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Text font size: 20+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839236" y="1095716"/>
            <a:ext cx="5514563" cy="509075"/>
          </a:xfrm>
        </p:spPr>
        <p:txBody>
          <a:bodyPr anchor="b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Image Title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 hasCustomPrompt="1"/>
          </p:nvPr>
        </p:nvSpPr>
        <p:spPr>
          <a:xfrm>
            <a:off x="5839238" y="1558704"/>
            <a:ext cx="5514562" cy="453987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b="1" i="0" cap="none" baseline="0"/>
            </a:lvl1pPr>
            <a:lvl2pPr marL="457200" indent="0">
              <a:lnSpc>
                <a:spcPct val="150000"/>
              </a:lnSpc>
              <a:buNone/>
              <a:defRPr sz="2000">
                <a:latin typeface="Arial Narrow" panose="020B0606020202030204" pitchFamily="34" charset="0"/>
              </a:defRPr>
            </a:lvl2pPr>
          </a:lstStyle>
          <a:p>
            <a:pPr lvl="0"/>
            <a:r>
              <a:rPr lang="en-US"/>
              <a:t>Image should include an alternative text</a:t>
            </a:r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95B973-844F-4FD1-8F32-C85C66C8E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0670"/>
            <a:ext cx="12192000" cy="641927"/>
          </a:xfrm>
          <a:prstGeom prst="rect">
            <a:avLst/>
          </a:prstGeom>
          <a:solidFill>
            <a:srgbClr val="A6192E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1A8A94-919A-4017-A975-B18E0260F267}"/>
              </a:ext>
            </a:extLst>
          </p:cNvPr>
          <p:cNvSpPr txBox="1">
            <a:spLocks/>
          </p:cNvSpPr>
          <p:nvPr userDrawn="1"/>
        </p:nvSpPr>
        <p:spPr>
          <a:xfrm>
            <a:off x="922867" y="340670"/>
            <a:ext cx="10515600" cy="641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bg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Text and Diagram on Right</a:t>
            </a:r>
          </a:p>
        </p:txBody>
      </p:sp>
    </p:spTree>
    <p:extLst>
      <p:ext uri="{BB962C8B-B14F-4D97-AF65-F5344CB8AC3E}">
        <p14:creationId xmlns:p14="http://schemas.microsoft.com/office/powerpoint/2010/main" val="6052110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128327" y="1118807"/>
            <a:ext cx="5203804" cy="5002867"/>
          </a:xfrm>
          <a:solidFill>
            <a:schemeClr val="bg2">
              <a:alpha val="78000"/>
            </a:schemeClr>
          </a:solidFill>
          <a:ln>
            <a:solidFill>
              <a:schemeClr val="bg2"/>
            </a:solidFill>
          </a:ln>
        </p:spPr>
        <p:txBody>
          <a:bodyPr>
            <a:normAutofit/>
          </a:bodyPr>
          <a:lstStyle>
            <a:lvl1pPr marL="228600" indent="-228600">
              <a:buFont typeface="Calibri" panose="020F0502020204030204" pitchFamily="34" charset="0"/>
              <a:buChar char="→"/>
              <a:defRPr sz="2400" b="1" i="0" cap="none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Text font size: 20+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95B973-844F-4FD1-8F32-C85C66C8E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0670"/>
            <a:ext cx="12192000" cy="641927"/>
          </a:xfrm>
          <a:prstGeom prst="rect">
            <a:avLst/>
          </a:prstGeom>
          <a:solidFill>
            <a:srgbClr val="A6192E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1A8A94-919A-4017-A975-B18E0260F267}"/>
              </a:ext>
            </a:extLst>
          </p:cNvPr>
          <p:cNvSpPr txBox="1">
            <a:spLocks/>
          </p:cNvSpPr>
          <p:nvPr userDrawn="1"/>
        </p:nvSpPr>
        <p:spPr>
          <a:xfrm>
            <a:off x="922867" y="340670"/>
            <a:ext cx="10515600" cy="641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bg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Text and Diagram on Left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F534BF5-E1FB-405D-91BF-6468EF86AF5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3764" y="1118807"/>
            <a:ext cx="5514563" cy="509075"/>
          </a:xfrm>
        </p:spPr>
        <p:txBody>
          <a:bodyPr anchor="b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Image Title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77CCB0D3-18E3-4A0C-AAC7-9E11BDF7B1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3766" y="1581795"/>
            <a:ext cx="5514562" cy="453987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b="1" i="0" cap="none" baseline="0"/>
            </a:lvl1pPr>
            <a:lvl2pPr marL="457200" indent="0">
              <a:lnSpc>
                <a:spcPct val="150000"/>
              </a:lnSpc>
              <a:buNone/>
              <a:defRPr sz="2000">
                <a:latin typeface="Arial Narrow" panose="020B0606020202030204" pitchFamily="34" charset="0"/>
              </a:defRPr>
            </a:lvl2pPr>
          </a:lstStyle>
          <a:p>
            <a:pPr lvl="0"/>
            <a:r>
              <a:rPr lang="en-US"/>
              <a:t>Image should include an alternative text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02774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jec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1"/>
            <a:ext cx="10515600" cy="839165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A6192E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68769" y="1429473"/>
            <a:ext cx="6586619" cy="4948179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latin typeface="Arial Narrow" panose="020B0606020202030204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CA"/>
              <a:t>Place object here (i.e. Picture, Graph, Table, etc.)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9" y="1429474"/>
            <a:ext cx="3736071" cy="4948179"/>
          </a:xfrm>
          <a:solidFill>
            <a:schemeClr val="tx2">
              <a:alpha val="78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400" cap="none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30131219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7"/>
            <a:ext cx="10515600" cy="780768"/>
          </a:xfrm>
          <a:solidFill>
            <a:schemeClr val="bg1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A6192E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217634"/>
            <a:ext cx="5157787" cy="506994"/>
          </a:xfrm>
        </p:spPr>
        <p:txBody>
          <a:bodyPr anchor="b"/>
          <a:lstStyle>
            <a:lvl1pPr marL="0" indent="0">
              <a:buNone/>
              <a:defRPr sz="2400" b="1" cap="all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Object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9" y="1796367"/>
            <a:ext cx="5157787" cy="439329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CA"/>
              <a:t>Place object here (i.e. Picture, Graph, Table, etc.)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0613" y="1217634"/>
            <a:ext cx="5183188" cy="506994"/>
          </a:xfrm>
        </p:spPr>
        <p:txBody>
          <a:bodyPr anchor="b"/>
          <a:lstStyle>
            <a:lvl1pPr marL="0" indent="0">
              <a:buNone/>
              <a:defRPr sz="2400" b="1" cap="all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Object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1" y="1796367"/>
            <a:ext cx="5183188" cy="439329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CA"/>
              <a:t>Place object here (i.e. Picture, Graph, Table, etc.)</a:t>
            </a:r>
          </a:p>
        </p:txBody>
      </p:sp>
    </p:spTree>
    <p:extLst>
      <p:ext uri="{BB962C8B-B14F-4D97-AF65-F5344CB8AC3E}">
        <p14:creationId xmlns:p14="http://schemas.microsoft.com/office/powerpoint/2010/main" val="2169181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Diagram 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4DB570-1CD3-4C0B-B858-3A2CB8C6D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26571"/>
            <a:ext cx="12191235" cy="647865"/>
          </a:xfrm>
          <a:prstGeom prst="rect">
            <a:avLst/>
          </a:prstGeom>
          <a:solidFill>
            <a:schemeClr val="tx1">
              <a:lumMod val="65000"/>
              <a:lumOff val="3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0A2A9-79CF-4216-976A-3C12D34C0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90" y="326571"/>
            <a:ext cx="12192000" cy="647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Text and Diagram on Bottom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2B72F2-433A-4199-8892-85013A32B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017578"/>
            <a:ext cx="12192000" cy="100739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A2C95-4D99-4573-AE20-E02CCDB067C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6853" y="1067509"/>
            <a:ext cx="11521859" cy="928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000" cap="none" baseline="0">
                <a:solidFill>
                  <a:schemeClr val="tx2"/>
                </a:solidFill>
              </a:defRPr>
            </a:lvl1pPr>
            <a:lvl2pPr>
              <a:lnSpc>
                <a:spcPct val="200000"/>
              </a:lnSpc>
              <a:defRPr/>
            </a:lvl2pPr>
            <a:lvl3pPr>
              <a:lnSpc>
                <a:spcPct val="200000"/>
              </a:lnSpc>
              <a:defRPr/>
            </a:lvl3pPr>
            <a:lvl4pPr>
              <a:lnSpc>
                <a:spcPct val="200000"/>
              </a:lnSpc>
              <a:defRPr/>
            </a:lvl4pPr>
            <a:lvl5pPr>
              <a:lnSpc>
                <a:spcPct val="200000"/>
              </a:lnSpc>
              <a:defRPr/>
            </a:lvl5pPr>
          </a:lstStyle>
          <a:p>
            <a:pPr lvl="0"/>
            <a:r>
              <a:rPr lang="en-US"/>
              <a:t>Recommended Font Size: 20+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E4DF41B-C556-44AB-9DBC-7D9DD444D33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50817" y="2074899"/>
            <a:ext cx="7689600" cy="43260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cap="none" baseline="0">
                <a:latin typeface="Arial Narrow" panose="020B0606020202030204" pitchFamily="34" charset="0"/>
              </a:defRPr>
            </a:lvl1pPr>
            <a:lvl2pPr marL="457200" indent="0" algn="ctr">
              <a:buNone/>
              <a:defRPr b="1" cap="none" baseline="0">
                <a:latin typeface="Arial Narrow" panose="020B0606020202030204" pitchFamily="34" charset="0"/>
              </a:defRPr>
            </a:lvl2pPr>
          </a:lstStyle>
          <a:p>
            <a:pPr lvl="0"/>
            <a:r>
              <a:rPr lang="en-US"/>
              <a:t>Image should include an alt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3353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Diagram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35431" y="1095716"/>
            <a:ext cx="5203804" cy="5002867"/>
          </a:xfrm>
          <a:solidFill>
            <a:schemeClr val="bg2">
              <a:alpha val="78000"/>
            </a:schemeClr>
          </a:solidFill>
          <a:ln>
            <a:solidFill>
              <a:schemeClr val="bg2"/>
            </a:solidFill>
          </a:ln>
        </p:spPr>
        <p:txBody>
          <a:bodyPr>
            <a:normAutofit/>
          </a:bodyPr>
          <a:lstStyle>
            <a:lvl1pPr marL="228600" indent="-228600">
              <a:buFont typeface="Calibri" panose="020F0502020204030204" pitchFamily="34" charset="0"/>
              <a:buChar char="→"/>
              <a:defRPr sz="2400" b="1" i="0" cap="none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Text font size: 20+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839236" y="1095716"/>
            <a:ext cx="5514563" cy="509075"/>
          </a:xfrm>
        </p:spPr>
        <p:txBody>
          <a:bodyPr anchor="b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Image Title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 hasCustomPrompt="1"/>
          </p:nvPr>
        </p:nvSpPr>
        <p:spPr>
          <a:xfrm>
            <a:off x="5839238" y="1558704"/>
            <a:ext cx="5514562" cy="453987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b="1" i="0" cap="none" baseline="0"/>
            </a:lvl1pPr>
            <a:lvl2pPr marL="457200" indent="0">
              <a:lnSpc>
                <a:spcPct val="150000"/>
              </a:lnSpc>
              <a:buNone/>
              <a:defRPr sz="2000">
                <a:latin typeface="Arial Narrow" panose="020B0606020202030204" pitchFamily="34" charset="0"/>
              </a:defRPr>
            </a:lvl2pPr>
          </a:lstStyle>
          <a:p>
            <a:pPr lvl="0"/>
            <a:r>
              <a:rPr lang="en-US"/>
              <a:t>Image should include an alternative text</a:t>
            </a:r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1A2DDE-E69E-4D67-8801-07C517655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0670"/>
            <a:ext cx="12192000" cy="6419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9C929B6-5341-47A4-8690-3E5927E39143}"/>
              </a:ext>
            </a:extLst>
          </p:cNvPr>
          <p:cNvSpPr txBox="1">
            <a:spLocks/>
          </p:cNvSpPr>
          <p:nvPr userDrawn="1"/>
        </p:nvSpPr>
        <p:spPr>
          <a:xfrm>
            <a:off x="922867" y="340670"/>
            <a:ext cx="10515600" cy="641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bg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Text and Diagram on Right</a:t>
            </a:r>
          </a:p>
        </p:txBody>
      </p:sp>
    </p:spTree>
    <p:extLst>
      <p:ext uri="{BB962C8B-B14F-4D97-AF65-F5344CB8AC3E}">
        <p14:creationId xmlns:p14="http://schemas.microsoft.com/office/powerpoint/2010/main" val="1507454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Diagram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128327" y="1118807"/>
            <a:ext cx="5203804" cy="5002867"/>
          </a:xfrm>
          <a:solidFill>
            <a:schemeClr val="bg2">
              <a:alpha val="78000"/>
            </a:schemeClr>
          </a:solidFill>
          <a:ln>
            <a:solidFill>
              <a:schemeClr val="bg2"/>
            </a:solidFill>
          </a:ln>
        </p:spPr>
        <p:txBody>
          <a:bodyPr>
            <a:normAutofit/>
          </a:bodyPr>
          <a:lstStyle>
            <a:lvl1pPr marL="228600" indent="-228600">
              <a:buFont typeface="Calibri" panose="020F0502020204030204" pitchFamily="34" charset="0"/>
              <a:buChar char="→"/>
              <a:defRPr sz="2400" b="1" i="0" cap="none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Text font size: 20+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95B973-844F-4FD1-8F32-C85C66C8E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0670"/>
            <a:ext cx="12192000" cy="641927"/>
          </a:xfrm>
          <a:prstGeom prst="rect">
            <a:avLst/>
          </a:prstGeom>
          <a:solidFill>
            <a:schemeClr val="tx1">
              <a:lumMod val="65000"/>
              <a:lumOff val="35000"/>
              <a:alpha val="78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1A8A94-919A-4017-A975-B18E0260F267}"/>
              </a:ext>
            </a:extLst>
          </p:cNvPr>
          <p:cNvSpPr txBox="1">
            <a:spLocks/>
          </p:cNvSpPr>
          <p:nvPr userDrawn="1"/>
        </p:nvSpPr>
        <p:spPr>
          <a:xfrm>
            <a:off x="922867" y="340670"/>
            <a:ext cx="10515600" cy="641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bg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Text and Diagram on Left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F534BF5-E1FB-405D-91BF-6468EF86AF5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3764" y="1118807"/>
            <a:ext cx="5514563" cy="509075"/>
          </a:xfrm>
        </p:spPr>
        <p:txBody>
          <a:bodyPr anchor="b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Image Title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77CCB0D3-18E3-4A0C-AAC7-9E11BDF7B1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3766" y="1581795"/>
            <a:ext cx="5514562" cy="453987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b="1" i="0" cap="none" baseline="0"/>
            </a:lvl1pPr>
            <a:lvl2pPr marL="457200" indent="0">
              <a:lnSpc>
                <a:spcPct val="150000"/>
              </a:lnSpc>
              <a:buNone/>
              <a:defRPr sz="2000">
                <a:latin typeface="Arial Narrow" panose="020B0606020202030204" pitchFamily="34" charset="0"/>
              </a:defRPr>
            </a:lvl2pPr>
          </a:lstStyle>
          <a:p>
            <a:pPr lvl="0"/>
            <a:r>
              <a:rPr lang="en-US"/>
              <a:t>Image should include an alternative text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1063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jec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1"/>
            <a:ext cx="10515600" cy="839165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5C0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68769" y="1429473"/>
            <a:ext cx="6586619" cy="4948179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latin typeface="Arial Narrow" panose="020B0606020202030204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CA"/>
              <a:t>Place object here (i.e. Picture, Graph, Table, etc.)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9" y="1429474"/>
            <a:ext cx="3736071" cy="4948179"/>
          </a:xfrm>
          <a:solidFill>
            <a:schemeClr val="tx2">
              <a:alpha val="78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400" cap="none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2971590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7"/>
            <a:ext cx="10515600" cy="780768"/>
          </a:xfrm>
          <a:solidFill>
            <a:schemeClr val="bg1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5C0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217634"/>
            <a:ext cx="5157787" cy="506994"/>
          </a:xfrm>
        </p:spPr>
        <p:txBody>
          <a:bodyPr anchor="b"/>
          <a:lstStyle>
            <a:lvl1pPr marL="0" indent="0">
              <a:buNone/>
              <a:defRPr sz="2400" b="1" cap="all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Object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9" y="1796367"/>
            <a:ext cx="5157787" cy="439329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CA"/>
              <a:t>Place object here (i.e. Picture, Graph, Table, etc.)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0613" y="1217634"/>
            <a:ext cx="5183188" cy="506994"/>
          </a:xfrm>
        </p:spPr>
        <p:txBody>
          <a:bodyPr anchor="b"/>
          <a:lstStyle>
            <a:lvl1pPr marL="0" indent="0">
              <a:buNone/>
              <a:defRPr sz="2400" b="1" cap="all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Object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1" y="1796367"/>
            <a:ext cx="5183188" cy="439329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CA"/>
              <a:t>Place object here (i.e. Picture, Graph, Table, etc.)</a:t>
            </a:r>
          </a:p>
        </p:txBody>
      </p:sp>
    </p:spTree>
    <p:extLst>
      <p:ext uri="{BB962C8B-B14F-4D97-AF65-F5344CB8AC3E}">
        <p14:creationId xmlns:p14="http://schemas.microsoft.com/office/powerpoint/2010/main" val="392987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Subheading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84799E85-C5DB-47DB-8E8D-559CE8D3FAE6}"/>
              </a:ext>
            </a:extLst>
          </p:cNvPr>
          <p:cNvSpPr txBox="1">
            <a:spLocks/>
          </p:cNvSpPr>
          <p:nvPr userDrawn="1"/>
        </p:nvSpPr>
        <p:spPr>
          <a:xfrm>
            <a:off x="10519682" y="6424276"/>
            <a:ext cx="544557" cy="3098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975380-64D1-4FD6-AB85-82EAA2CD8A92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415DC6-CE67-48F1-B462-DD7BE94459FB}"/>
              </a:ext>
            </a:extLst>
          </p:cNvPr>
          <p:cNvSpPr/>
          <p:nvPr userDrawn="1"/>
        </p:nvSpPr>
        <p:spPr>
          <a:xfrm>
            <a:off x="11125199" y="6412858"/>
            <a:ext cx="854731" cy="445142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9188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47" r:id="rId2"/>
    <p:sldLayoutId id="2147483748" r:id="rId3"/>
    <p:sldLayoutId id="2147483750" r:id="rId4"/>
    <p:sldLayoutId id="2147483751" r:id="rId5"/>
    <p:sldLayoutId id="2147483741" r:id="rId6"/>
    <p:sldLayoutId id="2147483754" r:id="rId7"/>
    <p:sldLayoutId id="2147483679" r:id="rId8"/>
    <p:sldLayoutId id="2147483677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400" b="1" i="0" kern="1200" cap="all" baseline="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Subheading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84799E85-C5DB-47DB-8E8D-559CE8D3FAE6}"/>
              </a:ext>
            </a:extLst>
          </p:cNvPr>
          <p:cNvSpPr txBox="1">
            <a:spLocks/>
          </p:cNvSpPr>
          <p:nvPr userDrawn="1"/>
        </p:nvSpPr>
        <p:spPr>
          <a:xfrm>
            <a:off x="10519682" y="6424276"/>
            <a:ext cx="544557" cy="3098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975380-64D1-4FD6-AB85-82EAA2CD8A92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415DC6-CE67-48F1-B462-DD7BE94459FB}"/>
              </a:ext>
            </a:extLst>
          </p:cNvPr>
          <p:cNvSpPr/>
          <p:nvPr userDrawn="1"/>
        </p:nvSpPr>
        <p:spPr>
          <a:xfrm>
            <a:off x="11125199" y="6412858"/>
            <a:ext cx="854731" cy="445142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0085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9" r:id="rId3"/>
    <p:sldLayoutId id="2147483761" r:id="rId4"/>
    <p:sldLayoutId id="2147483763" r:id="rId5"/>
    <p:sldLayoutId id="2147483765" r:id="rId6"/>
    <p:sldLayoutId id="2147483767" r:id="rId7"/>
    <p:sldLayoutId id="2147483769" r:id="rId8"/>
    <p:sldLayoutId id="2147483770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0"/>
        </a:spcBef>
        <a:buFont typeface="Calibri" panose="020F0502020204030204" pitchFamily="34" charset="0"/>
        <a:buChar char="→"/>
        <a:defRPr sz="2400" b="1" i="0" kern="1200" cap="all" baseline="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Subheading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84799E85-C5DB-47DB-8E8D-559CE8D3FAE6}"/>
              </a:ext>
            </a:extLst>
          </p:cNvPr>
          <p:cNvSpPr txBox="1">
            <a:spLocks/>
          </p:cNvSpPr>
          <p:nvPr userDrawn="1"/>
        </p:nvSpPr>
        <p:spPr>
          <a:xfrm>
            <a:off x="10519682" y="6424276"/>
            <a:ext cx="544557" cy="3098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975380-64D1-4FD6-AB85-82EAA2CD8A92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415DC6-CE67-48F1-B462-DD7BE94459FB}"/>
              </a:ext>
            </a:extLst>
          </p:cNvPr>
          <p:cNvSpPr/>
          <p:nvPr userDrawn="1"/>
        </p:nvSpPr>
        <p:spPr>
          <a:xfrm>
            <a:off x="11125199" y="6412858"/>
            <a:ext cx="854731" cy="445142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7875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0"/>
        </a:spcBef>
        <a:buFont typeface="Calibri" panose="020F0502020204030204" pitchFamily="34" charset="0"/>
        <a:buChar char="→"/>
        <a:defRPr sz="2400" b="1" i="0" kern="1200" cap="all" baseline="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Subheading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84799E85-C5DB-47DB-8E8D-559CE8D3FAE6}"/>
              </a:ext>
            </a:extLst>
          </p:cNvPr>
          <p:cNvSpPr txBox="1">
            <a:spLocks/>
          </p:cNvSpPr>
          <p:nvPr userDrawn="1"/>
        </p:nvSpPr>
        <p:spPr>
          <a:xfrm>
            <a:off x="10519682" y="6424276"/>
            <a:ext cx="544557" cy="3098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975380-64D1-4FD6-AB85-82EAA2CD8A92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415DC6-CE67-48F1-B462-DD7BE94459FB}"/>
              </a:ext>
            </a:extLst>
          </p:cNvPr>
          <p:cNvSpPr/>
          <p:nvPr userDrawn="1"/>
        </p:nvSpPr>
        <p:spPr>
          <a:xfrm>
            <a:off x="11125199" y="6412858"/>
            <a:ext cx="854731" cy="445142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1244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0"/>
        </a:spcBef>
        <a:buFont typeface="Calibri" panose="020F0502020204030204" pitchFamily="34" charset="0"/>
        <a:buChar char="→"/>
        <a:defRPr sz="2400" b="1" i="0" kern="1200" cap="all" baseline="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Subheading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84799E85-C5DB-47DB-8E8D-559CE8D3FAE6}"/>
              </a:ext>
            </a:extLst>
          </p:cNvPr>
          <p:cNvSpPr txBox="1">
            <a:spLocks/>
          </p:cNvSpPr>
          <p:nvPr userDrawn="1"/>
        </p:nvSpPr>
        <p:spPr>
          <a:xfrm>
            <a:off x="10519682" y="6424276"/>
            <a:ext cx="544557" cy="30986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975380-64D1-4FD6-AB85-82EAA2CD8A92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415DC6-CE67-48F1-B462-DD7BE94459FB}"/>
              </a:ext>
            </a:extLst>
          </p:cNvPr>
          <p:cNvSpPr/>
          <p:nvPr userDrawn="1"/>
        </p:nvSpPr>
        <p:spPr>
          <a:xfrm>
            <a:off x="11125199" y="6412858"/>
            <a:ext cx="854731" cy="445142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7342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0"/>
        </a:spcBef>
        <a:buFont typeface="Calibri" panose="020F0502020204030204" pitchFamily="34" charset="0"/>
        <a:buChar char="→"/>
        <a:defRPr sz="2400" b="1" i="0" kern="1200" cap="all" baseline="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prof3px3@mcmaster.ca" TargetMode="External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0.jpeg"/><Relationship Id="rId4" Type="http://schemas.openxmlformats.org/officeDocument/2006/relationships/image" Target="../media/image5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1677CF-7C3A-47D7-91A3-7025FD57C9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118" y="2491141"/>
            <a:ext cx="10722347" cy="914400"/>
          </a:xfrm>
        </p:spPr>
        <p:txBody>
          <a:bodyPr/>
          <a:lstStyle/>
          <a:p>
            <a:r>
              <a:rPr lang="en-CA" sz="2600"/>
              <a:t>ENG 3PX3 - </a:t>
            </a:r>
            <a:r>
              <a:rPr lang="en-CA" sz="2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Integrated Engineering Design Project 3: Engineering Economics</a:t>
            </a:r>
          </a:p>
          <a:p>
            <a:endParaRPr lang="en-CA" sz="26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244312-98DC-4DBE-B2FD-EDB140236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119" y="4390894"/>
            <a:ext cx="11571291" cy="1087959"/>
          </a:xfrm>
        </p:spPr>
        <p:txBody>
          <a:bodyPr>
            <a:normAutofit/>
          </a:bodyPr>
          <a:lstStyle/>
          <a:p>
            <a:r>
              <a:rPr lang="en-CA"/>
              <a:t>Introduction to ENG 3PX3</a:t>
            </a:r>
            <a:endParaRPr lang="en-CA" b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4332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8D60C-667F-63D4-5C94-5CB512A3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Deliverables and Assessments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15726-1938-5DEC-7C04-C1D0631A85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0" y="1375682"/>
            <a:ext cx="10515600" cy="4935311"/>
          </a:xfrm>
        </p:spPr>
        <p:txBody>
          <a:bodyPr>
            <a:normAutofit fontScale="62500" lnSpcReduction="20000"/>
          </a:bodyPr>
          <a:lstStyle/>
          <a:p>
            <a:pPr marL="342900" lvl="0" indent="-3429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CA" sz="32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In-Class Participation Quizzes (10%*)</a:t>
            </a:r>
          </a:p>
          <a:p>
            <a:pPr marL="342900" lvl="0" indent="-3429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CA" sz="32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Project Check-Ins/Design Studio Participation (9%)</a:t>
            </a:r>
          </a:p>
          <a:p>
            <a:pPr marL="342900" lvl="0" indent="-3429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CA" sz="32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Simple Report (18%)</a:t>
            </a:r>
          </a:p>
          <a:p>
            <a:pPr marL="742950" lvl="1" indent="-28575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CA" sz="32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Draft: 4%*</a:t>
            </a:r>
          </a:p>
          <a:p>
            <a:pPr marL="742950" lvl="1" indent="-28575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CA" sz="32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Final: 10%*</a:t>
            </a:r>
          </a:p>
          <a:p>
            <a:pPr marL="742950" lvl="1" indent="-28575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CA" sz="32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Interview: 4%</a:t>
            </a:r>
          </a:p>
          <a:p>
            <a:pPr marL="342900" lvl="0" indent="-3429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CA" sz="32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Complex Report (28%)</a:t>
            </a:r>
          </a:p>
          <a:p>
            <a:pPr marL="742950" lvl="1" indent="-28575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CA" sz="32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Draft: 5%*</a:t>
            </a:r>
          </a:p>
          <a:p>
            <a:pPr marL="742950" lvl="1" indent="-28575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CA" sz="32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Final: 15%*</a:t>
            </a:r>
          </a:p>
          <a:p>
            <a:pPr marL="742950" lvl="1" indent="-28575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CA" sz="32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Interview: 8%</a:t>
            </a:r>
          </a:p>
          <a:p>
            <a:pPr marL="342900" lvl="0" indent="-3429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CA" sz="32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Design Project Self-Reflections (5%)</a:t>
            </a:r>
          </a:p>
          <a:p>
            <a:pPr marL="342900" lvl="0" indent="-3429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CA" sz="320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Final Exam (30%)</a:t>
            </a:r>
            <a:endParaRPr lang="en-CA" sz="3200">
              <a:solidFill>
                <a:schemeClr val="accent2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endParaRPr lang="en-CA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3884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3BFDD-7609-3B08-A721-EEB477AC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In-Class Participation Quizzes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234DA-4760-9BFA-3D7B-0D53F00138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The template for all in-class participations quizzes is on </a:t>
            </a:r>
            <a:r>
              <a:rPr lang="en-US" u="sng"/>
              <a:t>Avenue </a:t>
            </a:r>
            <a:r>
              <a:rPr lang="en-US" u="sng">
                <a:sym typeface="Wingdings" panose="05000000000000000000" pitchFamily="2" charset="2"/>
              </a:rPr>
              <a:t> Content  4-Resources  3PX3 Quiz Template</a:t>
            </a:r>
          </a:p>
          <a:p>
            <a:r>
              <a:rPr lang="en-US">
                <a:sym typeface="Wingdings" panose="05000000000000000000" pitchFamily="2" charset="2"/>
              </a:rPr>
              <a:t>Each quiz consists of the following sections: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>
                <a:sym typeface="Wingdings" panose="05000000000000000000" pitchFamily="2" charset="2"/>
              </a:rPr>
              <a:t>In-class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>
                <a:sym typeface="Wingdings" panose="05000000000000000000" pitchFamily="2" charset="2"/>
              </a:rPr>
              <a:t>(Optional) Before the next class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>
                <a:sym typeface="Wingdings" panose="05000000000000000000" pitchFamily="2" charset="2"/>
              </a:rPr>
              <a:t>Reflection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>
                <a:sym typeface="Wingdings" panose="05000000000000000000" pitchFamily="2" charset="2"/>
              </a:rPr>
              <a:t>Score </a:t>
            </a:r>
          </a:p>
          <a:p>
            <a:r>
              <a:rPr lang="en-US">
                <a:sym typeface="Wingdings" panose="05000000000000000000" pitchFamily="2" charset="2"/>
              </a:rPr>
              <a:t>The template contains detailed instructions. Submit the quiz during the In-class time to the Lecture Participation Quizzes </a:t>
            </a:r>
            <a:r>
              <a:rPr lang="en-US" err="1">
                <a:sym typeface="Wingdings" panose="05000000000000000000" pitchFamily="2" charset="2"/>
              </a:rPr>
              <a:t>dropbox</a:t>
            </a:r>
            <a:r>
              <a:rPr lang="en-US">
                <a:sym typeface="Wingdings" panose="05000000000000000000" pitchFamily="2" charset="2"/>
              </a:rPr>
              <a:t> under Assignments. If you do not finish all required sections during lecture, include these sections in your </a:t>
            </a:r>
            <a:r>
              <a:rPr lang="en-US" i="1">
                <a:sym typeface="Wingdings" panose="05000000000000000000" pitchFamily="2" charset="2"/>
              </a:rPr>
              <a:t>next</a:t>
            </a:r>
            <a:r>
              <a:rPr lang="en-US">
                <a:sym typeface="Wingdings" panose="05000000000000000000" pitchFamily="2" charset="2"/>
              </a:rPr>
              <a:t> quiz submission.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0385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1677CF-7C3A-47D7-91A3-7025FD57C9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118" y="2491141"/>
            <a:ext cx="10722347" cy="914400"/>
          </a:xfrm>
        </p:spPr>
        <p:txBody>
          <a:bodyPr/>
          <a:lstStyle/>
          <a:p>
            <a:r>
              <a:rPr lang="en-CA" sz="2600"/>
              <a:t>ENG 3PX3 - </a:t>
            </a:r>
            <a:r>
              <a:rPr lang="en-CA" sz="2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Integrated Engineering Design Project 3: Engineering Economics</a:t>
            </a:r>
          </a:p>
          <a:p>
            <a:endParaRPr lang="en-CA" sz="26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244312-98DC-4DBE-B2FD-EDB140236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119" y="4390894"/>
            <a:ext cx="11571291" cy="1087959"/>
          </a:xfrm>
        </p:spPr>
        <p:txBody>
          <a:bodyPr>
            <a:normAutofit/>
          </a:bodyPr>
          <a:lstStyle/>
          <a:p>
            <a:r>
              <a:rPr lang="en-CA"/>
              <a:t>Introduction to Engineering Economics</a:t>
            </a:r>
            <a:endParaRPr lang="en-CA" b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7681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D1BCA-1556-98DC-0DB5-5A435750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Economics?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B8220-F3A0-4CC7-D15C-DDC8014A11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“Economics is a social science that focuses on the production, distribution, and consumption of goods and services, and analyzes the choices that individuals, businesses, governments, and nations make to allocate resources.” – Investopedia</a:t>
            </a:r>
          </a:p>
          <a:p>
            <a:r>
              <a:rPr lang="en-US"/>
              <a:t>Scarcity of resources and decision making</a:t>
            </a:r>
          </a:p>
          <a:p>
            <a:r>
              <a:rPr lang="en-US"/>
              <a:t>Two fundamental assumptions of economics:</a:t>
            </a:r>
          </a:p>
          <a:p>
            <a:pPr lvl="1"/>
            <a:r>
              <a:rPr lang="en-US"/>
              <a:t>That people have unlimited wants, but limited resources</a:t>
            </a:r>
          </a:p>
          <a:p>
            <a:pPr lvl="1"/>
            <a:r>
              <a:rPr lang="en-US"/>
              <a:t>That everything – </a:t>
            </a:r>
            <a:r>
              <a:rPr lang="en-US" i="1"/>
              <a:t>everything </a:t>
            </a:r>
            <a:r>
              <a:rPr lang="en-US"/>
              <a:t>– has a cost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60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A94D5-2AF2-2448-0D05-4026FCCB6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Engineering Economics?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DEAAE-9E76-6070-D977-20BE1188A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/>
              <a:t>Eng Econ is the application of economic principles in engineering decision making</a:t>
            </a:r>
          </a:p>
          <a:p>
            <a:pPr lvl="1"/>
            <a:r>
              <a:rPr lang="en-US"/>
              <a:t>e.g., Cost-Benefit Analysis (CBA) (a core engineering economic analysis tool), which was created by engineer &amp; economist Jules </a:t>
            </a:r>
            <a:r>
              <a:rPr lang="en-US" err="1"/>
              <a:t>Dupuit</a:t>
            </a:r>
            <a:r>
              <a:rPr lang="en-US"/>
              <a:t> in calculating “the social profitability of a project like the construction of a road or bridge”[1]</a:t>
            </a:r>
          </a:p>
          <a:p>
            <a:r>
              <a:rPr lang="en-US"/>
              <a:t>Eng Econ is required thinking for engineers</a:t>
            </a:r>
          </a:p>
          <a:p>
            <a:pPr lvl="1"/>
            <a:r>
              <a:rPr lang="en-US"/>
              <a:t>e.g., the syllabus for the national professional practice exam that you’ll need to pass to become an engineer requires that you understand that you need to “consider </a:t>
            </a:r>
            <a:r>
              <a:rPr lang="en-US" i="1"/>
              <a:t>environmental costs </a:t>
            </a:r>
            <a:r>
              <a:rPr lang="en-US"/>
              <a:t>when evaluating the economic viability of projects”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2B9145-0E9A-4CEB-BCD1-88CF26968EEB}"/>
              </a:ext>
            </a:extLst>
          </p:cNvPr>
          <p:cNvSpPr txBox="1"/>
          <p:nvPr/>
        </p:nvSpPr>
        <p:spPr>
          <a:xfrm>
            <a:off x="199039" y="5941661"/>
            <a:ext cx="6966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[1] </a:t>
            </a:r>
            <a:r>
              <a:rPr lang="en-US" i="1"/>
              <a:t>Economics evolving: a history of economic thought</a:t>
            </a:r>
            <a:r>
              <a:rPr lang="en-US"/>
              <a:t>, by </a:t>
            </a:r>
            <a:r>
              <a:rPr lang="en-US" err="1"/>
              <a:t>Agnar</a:t>
            </a:r>
            <a:r>
              <a:rPr lang="en-US"/>
              <a:t> </a:t>
            </a:r>
            <a:r>
              <a:rPr lang="en-US" err="1"/>
              <a:t>Sandmo</a:t>
            </a:r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4702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A94D5-2AF2-2448-0D05-4026FCCB6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Engineering Economics (3PX3)?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DEAAE-9E76-6070-D977-20BE1188A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This course will cover: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Fundamental economic principles, such as:</a:t>
            </a:r>
          </a:p>
          <a:p>
            <a:pPr lvl="2"/>
            <a:r>
              <a:rPr lang="en-US"/>
              <a:t>Cost and benefits</a:t>
            </a:r>
          </a:p>
          <a:p>
            <a:pPr lvl="2"/>
            <a:r>
              <a:rPr lang="en-US"/>
              <a:t>Supply and demand</a:t>
            </a:r>
          </a:p>
          <a:p>
            <a:pPr lvl="2"/>
            <a:r>
              <a:rPr lang="en-US"/>
              <a:t>Time value of money</a:t>
            </a:r>
          </a:p>
          <a:p>
            <a:pPr lvl="2"/>
            <a:r>
              <a:rPr lang="en-US"/>
              <a:t>Cash flow analysis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Engineering Economic Analysis Tools and Techniques, such as:</a:t>
            </a:r>
          </a:p>
          <a:p>
            <a:pPr lvl="2"/>
            <a:r>
              <a:rPr lang="en-US"/>
              <a:t>Net value functions (a tool for doing complex CBAs)</a:t>
            </a:r>
          </a:p>
          <a:p>
            <a:pPr lvl="2"/>
            <a:r>
              <a:rPr lang="en-US"/>
              <a:t>Conversion factors</a:t>
            </a:r>
          </a:p>
          <a:p>
            <a:pPr lvl="2"/>
            <a:r>
              <a:rPr lang="en-US"/>
              <a:t>Risk and sensitivity analysis</a:t>
            </a:r>
          </a:p>
          <a:p>
            <a:pPr lvl="2"/>
            <a:r>
              <a:rPr lang="en-US"/>
              <a:t>Optimization techniques</a:t>
            </a:r>
          </a:p>
          <a:p>
            <a:pPr lvl="1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811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414DE-5C50-3AF3-10B5-E1126B6E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 I Need to Prepare in Week 1?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169A3-DDED-A184-A31F-A88D53F0D0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Lecture quizzes will start next lecture, so be prepared with the template document downloaded</a:t>
            </a:r>
          </a:p>
          <a:p>
            <a:r>
              <a:rPr lang="en-CA"/>
              <a:t>The </a:t>
            </a:r>
            <a:r>
              <a:rPr lang="en-CA" err="1"/>
              <a:t>Basessment</a:t>
            </a:r>
            <a:r>
              <a:rPr lang="en-CA"/>
              <a:t> will be visible on Avenue soon and is due by the </a:t>
            </a:r>
            <a:r>
              <a:rPr lang="en-CA" i="1"/>
              <a:t>11:59 pm on Saturday </a:t>
            </a:r>
          </a:p>
          <a:p>
            <a:pPr lvl="1"/>
            <a:r>
              <a:rPr lang="en-CA"/>
              <a:t>This is a multiple-choice quiz that covers topics from the entire course </a:t>
            </a:r>
          </a:p>
          <a:p>
            <a:pPr lvl="1"/>
            <a:r>
              <a:rPr lang="en-CA"/>
              <a:t>The quiz will be re-released at the end of the term (prior to the exam) </a:t>
            </a:r>
          </a:p>
          <a:p>
            <a:pPr lvl="1"/>
            <a:r>
              <a:rPr lang="en-CA"/>
              <a:t>The start of term quiz can count towards as one of your lecture participation marks if it is in your top 10 quizzes!</a:t>
            </a:r>
          </a:p>
          <a:p>
            <a:r>
              <a:rPr lang="en-CA"/>
              <a:t>No Design Studio this week but please verify your group numbers on Avenue</a:t>
            </a:r>
          </a:p>
          <a:p>
            <a:pPr lvl="1"/>
            <a:endParaRPr lang="en-CA"/>
          </a:p>
          <a:p>
            <a:pPr marL="457200" lvl="1" indent="0">
              <a:buNone/>
            </a:pPr>
            <a:endParaRPr lang="en-CA"/>
          </a:p>
          <a:p>
            <a:pPr lvl="1"/>
            <a:endParaRPr lang="en-CA"/>
          </a:p>
          <a:p>
            <a:pPr marL="457200" lvl="1" indent="0">
              <a:buNone/>
            </a:pPr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3524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B4402-6AA2-492F-BBEC-00BF3F4F9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Welcome to ENGINEER 3PX3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38AF3-88FF-6816-02C2-945AA23092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0" y="1375682"/>
            <a:ext cx="5024470" cy="4935311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CA" sz="2100"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Instructional Team:			</a:t>
            </a:r>
          </a:p>
          <a:p>
            <a:pPr marL="0" indent="0" algn="just">
              <a:buNone/>
            </a:pPr>
            <a:r>
              <a:rPr lang="en-CA" sz="2100" b="0"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Dr. Vince Leung, PhD, P.Eng.		</a:t>
            </a:r>
          </a:p>
          <a:p>
            <a:pPr marL="0" indent="0" algn="just">
              <a:buNone/>
            </a:pPr>
            <a:r>
              <a:rPr lang="en-CA" sz="2100" b="0"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Dr. Matt Minnick, PhD, P.Eng</a:t>
            </a:r>
            <a:r>
              <a:rPr lang="en-CA" sz="2100" b="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en-CA" sz="2100"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		</a:t>
            </a:r>
            <a:endParaRPr lang="en-CA" sz="2100" u="sng">
              <a:solidFill>
                <a:srgbClr val="0563C1"/>
              </a:solidFill>
              <a:effectLst/>
              <a:latin typeface="Segoe UI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CA" sz="2100"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Design Studio Additional Instructors:</a:t>
            </a:r>
          </a:p>
          <a:p>
            <a:pPr marL="0" indent="0" algn="just">
              <a:buNone/>
            </a:pPr>
            <a:r>
              <a:rPr lang="en-CA" sz="2100"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CA" sz="2100" b="0"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Dr. Robert </a:t>
            </a:r>
            <a:r>
              <a:rPr lang="en-CA" sz="2100" b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Fleisig</a:t>
            </a:r>
            <a:r>
              <a:rPr lang="en-CA" sz="2100" b="0"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, PhD, P.Eng.</a:t>
            </a:r>
          </a:p>
          <a:p>
            <a:pPr marL="0" indent="0" algn="just">
              <a:buNone/>
            </a:pPr>
            <a:r>
              <a:rPr lang="en-CA" sz="2100" b="0"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Dr. Thomas E. Doyle, PhD, P.Eng.</a:t>
            </a:r>
          </a:p>
          <a:p>
            <a:pPr marL="0" indent="0" algn="just">
              <a:buNone/>
            </a:pPr>
            <a:r>
              <a:rPr lang="en-CA" sz="2100"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Instructional Assistant Interns:</a:t>
            </a:r>
          </a:p>
          <a:p>
            <a:pPr marL="0" indent="0" algn="just">
              <a:buNone/>
              <a:tabLst>
                <a:tab pos="182563" algn="l"/>
              </a:tabLst>
            </a:pPr>
            <a:r>
              <a:rPr lang="en-CA" sz="2100">
                <a:solidFill>
                  <a:schemeClr val="accent2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CA" sz="2100" b="0">
                <a:solidFill>
                  <a:schemeClr val="accent2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Ms. Katerina Panzica	</a:t>
            </a:r>
            <a:r>
              <a:rPr lang="en-CA" sz="2100" b="0">
                <a:solidFill>
                  <a:srgbClr val="C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		</a:t>
            </a:r>
          </a:p>
          <a:p>
            <a:pPr marL="0" indent="0" algn="just">
              <a:buNone/>
              <a:tabLst>
                <a:tab pos="182563" algn="l"/>
              </a:tabLst>
            </a:pPr>
            <a:r>
              <a:rPr lang="en-CA" sz="2100" b="0">
                <a:solidFill>
                  <a:srgbClr val="C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CA" sz="2100" b="0">
                <a:solidFill>
                  <a:schemeClr val="accent2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Ms. Felicity </a:t>
            </a:r>
            <a:r>
              <a:rPr lang="en-CA" sz="2100" b="0" err="1">
                <a:solidFill>
                  <a:schemeClr val="accent2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Rugard</a:t>
            </a:r>
            <a:r>
              <a:rPr lang="en-CA" sz="2100" b="0">
                <a:solidFill>
                  <a:srgbClr val="C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CA" sz="2100">
                <a:solidFill>
                  <a:srgbClr val="C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		</a:t>
            </a:r>
            <a:endParaRPr lang="en-CA" sz="2100">
              <a:effectLst/>
              <a:latin typeface="Segoe UI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CA" sz="2100"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Support Staff:</a:t>
            </a:r>
          </a:p>
          <a:p>
            <a:pPr indent="0" algn="just">
              <a:buNone/>
            </a:pPr>
            <a:r>
              <a:rPr lang="en-CA" sz="2100" b="0"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Mr. Basem Yassa</a:t>
            </a:r>
            <a:r>
              <a:rPr lang="en-CA" sz="1800" b="0"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CA" sz="1800"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		</a:t>
            </a:r>
          </a:p>
        </p:txBody>
      </p:sp>
      <p:pic>
        <p:nvPicPr>
          <p:cNvPr id="1028" name="Picture 4" descr="Matthew ">
            <a:extLst>
              <a:ext uri="{FF2B5EF4-FFF2-40B4-BE49-F238E27FC236}">
                <a16:creationId xmlns:a16="http://schemas.microsoft.com/office/drawing/2014/main" id="{7798AEC0-1900-EAB0-60C0-ED49C568F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894" y="1520295"/>
            <a:ext cx="940398" cy="94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nce ">
            <a:extLst>
              <a:ext uri="{FF2B5EF4-FFF2-40B4-BE49-F238E27FC236}">
                <a16:creationId xmlns:a16="http://schemas.microsoft.com/office/drawing/2014/main" id="{0EE50CCA-DB39-E381-BF28-9CC537A8E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189" y="1520295"/>
            <a:ext cx="940398" cy="94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asem Yassa">
            <a:extLst>
              <a:ext uri="{FF2B5EF4-FFF2-40B4-BE49-F238E27FC236}">
                <a16:creationId xmlns:a16="http://schemas.microsoft.com/office/drawing/2014/main" id="{224DE0E1-5DAE-C62B-3AB5-419F3CEA7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190" y="5252608"/>
            <a:ext cx="940397" cy="9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D50F9162-1BBA-AEC6-C43E-D0A2491CE6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" t="4812" r="85" b="20124"/>
          <a:stretch/>
        </p:blipFill>
        <p:spPr bwMode="auto">
          <a:xfrm>
            <a:off x="5238189" y="3948833"/>
            <a:ext cx="939600" cy="9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 person with long hair and necklace&#10;&#10;Description automatically generated">
            <a:extLst>
              <a:ext uri="{FF2B5EF4-FFF2-40B4-BE49-F238E27FC236}">
                <a16:creationId xmlns:a16="http://schemas.microsoft.com/office/drawing/2014/main" id="{DF1317FE-B594-AEF5-ADA5-47BC04D33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/>
          <a:srcRect l="12532" r="12532"/>
          <a:stretch/>
        </p:blipFill>
        <p:spPr bwMode="auto">
          <a:xfrm rot="16200000">
            <a:off x="6411496" y="3949231"/>
            <a:ext cx="940397" cy="93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6C9638-AB6E-780D-9F96-450FE6040C89}"/>
              </a:ext>
            </a:extLst>
          </p:cNvPr>
          <p:cNvSpPr txBox="1"/>
          <p:nvPr/>
        </p:nvSpPr>
        <p:spPr>
          <a:xfrm>
            <a:off x="7957771" y="3658671"/>
            <a:ext cx="4568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b="1">
                <a:solidFill>
                  <a:schemeClr val="tx2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Course</a:t>
            </a:r>
            <a:r>
              <a:rPr lang="en-CA" sz="1800" b="1"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CA" b="1">
                <a:solidFill>
                  <a:schemeClr val="tx2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email</a:t>
            </a:r>
            <a:r>
              <a:rPr lang="en-CA" sz="1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r>
              <a:rPr lang="en-CA" sz="1800" b="1"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Segoe UI" panose="020B0502040204020203" pitchFamily="34" charset="0"/>
                <a:hlinkClick r:id="rId8"/>
              </a:rPr>
              <a:t>prof3px3@mcmaster.ca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Segoe UI" panose="020B0502040204020203" pitchFamily="34" charset="0"/>
              </a:rPr>
              <a:t>   </a:t>
            </a:r>
            <a:endParaRPr lang="en-CA" sz="1800" b="1">
              <a:effectLst/>
              <a:latin typeface="Segoe UI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Tom Doyle - Headshot">
            <a:extLst>
              <a:ext uri="{FF2B5EF4-FFF2-40B4-BE49-F238E27FC236}">
                <a16:creationId xmlns:a16="http://schemas.microsoft.com/office/drawing/2014/main" id="{6B82BA4C-46E7-0688-6356-6647A9695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895" y="2682108"/>
            <a:ext cx="939600" cy="93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r. Robert Fleisig, P.Eng - Headshot">
            <a:extLst>
              <a:ext uri="{FF2B5EF4-FFF2-40B4-BE49-F238E27FC236}">
                <a16:creationId xmlns:a16="http://schemas.microsoft.com/office/drawing/2014/main" id="{C9E9B9C9-251E-B183-859E-65FF3216B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189" y="2682108"/>
            <a:ext cx="939600" cy="93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2117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8A4F3-1DC6-7FD2-B781-DB8665A2B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 Narrow"/>
              </a:rPr>
              <a:t>Lectures (2 x 50 min per week)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01144-06BA-58D2-C82D-B4983C741F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C01</a:t>
            </a:r>
          </a:p>
          <a:p>
            <a:pPr lvl="1"/>
            <a:r>
              <a:rPr lang="en-US"/>
              <a:t>Tuesday/Thursday 5:30-6:20 pm BSB 147</a:t>
            </a:r>
          </a:p>
          <a:p>
            <a:r>
              <a:rPr lang="en-US"/>
              <a:t>C02</a:t>
            </a:r>
          </a:p>
          <a:p>
            <a:pPr lvl="1"/>
            <a:r>
              <a:rPr lang="en-US"/>
              <a:t>Tuesday 1:30-2:20 pm LRW B1007</a:t>
            </a:r>
          </a:p>
          <a:p>
            <a:pPr lvl="1"/>
            <a:r>
              <a:rPr lang="en-US"/>
              <a:t>Thursday 12:30-1:20 pm LRW B1007</a:t>
            </a:r>
          </a:p>
          <a:p>
            <a:r>
              <a:rPr lang="en-US"/>
              <a:t>C03</a:t>
            </a:r>
          </a:p>
          <a:p>
            <a:pPr lvl="1"/>
            <a:r>
              <a:rPr lang="en-US"/>
              <a:t>Tuesday/Friday 9:30-10:20 am BSB 147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1928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FF5E6-99FE-B055-3D71-8579C7930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Studio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85D27-B5C1-838C-8B69-29117933E0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See Mosaic for time and Avenue for location (ETB 235, 238)</a:t>
            </a:r>
          </a:p>
          <a:p>
            <a:r>
              <a:rPr lang="en-US"/>
              <a:t>1 hour and 50 minute in-person synchronous design studio per week</a:t>
            </a:r>
          </a:p>
          <a:p>
            <a:r>
              <a:rPr lang="en-US"/>
              <a:t>1-hour asynchronous design studio preparation per week</a:t>
            </a:r>
          </a:p>
          <a:p>
            <a:pPr lvl="1"/>
            <a:r>
              <a:rPr lang="en-US"/>
              <a:t>Complete on your own time before in-person design studio</a:t>
            </a:r>
          </a:p>
          <a:p>
            <a:pPr lvl="1"/>
            <a:r>
              <a:rPr lang="en-US"/>
              <a:t>Review lectures and lecture quiz solutions</a:t>
            </a:r>
          </a:p>
          <a:p>
            <a:pPr lvl="1"/>
            <a:r>
              <a:rPr lang="en-US"/>
              <a:t>Reading project description/deliverables</a:t>
            </a:r>
          </a:p>
          <a:p>
            <a:pPr lvl="1"/>
            <a:r>
              <a:rPr lang="en-US"/>
              <a:t>Research</a:t>
            </a:r>
          </a:p>
          <a:p>
            <a:pPr lvl="1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6408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FD212-0E17-8331-1661-9D5C7E72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A3F7F-9BF7-123F-71E6-770BB6C904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CA">
                <a:latin typeface="Arial Narrow"/>
                <a:ea typeface="Calibri" panose="020F0502020204030204" pitchFamily="34" charset="0"/>
                <a:cs typeface="Segoe UI"/>
              </a:rPr>
              <a:t>Week 1</a:t>
            </a:r>
            <a:endParaRPr lang="en-CA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CA">
                <a:effectLst/>
                <a:latin typeface="Arial Narrow"/>
                <a:ea typeface="Calibri" panose="020F0502020204030204" pitchFamily="34" charset="0"/>
                <a:cs typeface="Segoe UI"/>
              </a:rPr>
              <a:t>No Design Studio in first week</a:t>
            </a:r>
          </a:p>
          <a:p>
            <a:pPr marL="342900" lvl="0" indent="-342900" algn="l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CA">
                <a:effectLst/>
                <a:latin typeface="Arial Narrow"/>
                <a:ea typeface="Calibri" panose="020F0502020204030204" pitchFamily="34" charset="0"/>
                <a:cs typeface="Segoe UI"/>
              </a:rPr>
              <a:t>Weeks </a:t>
            </a:r>
            <a:r>
              <a:rPr lang="en-CA">
                <a:latin typeface="Arial Narrow"/>
                <a:ea typeface="Calibri" panose="020F0502020204030204" pitchFamily="34" charset="0"/>
                <a:cs typeface="Segoe UI"/>
              </a:rPr>
              <a:t>2-13</a:t>
            </a:r>
            <a:endParaRPr lang="en-CA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CA">
                <a:cs typeface="Segoe UI" panose="020B0502040204020203" pitchFamily="34" charset="0"/>
              </a:rPr>
              <a:t>Main course Design Project </a:t>
            </a:r>
          </a:p>
          <a:p>
            <a:pPr marL="742950" lvl="1" indent="-285750" algn="l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CA"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Applying all course topics</a:t>
            </a:r>
          </a:p>
          <a:p>
            <a:pPr marL="742950" lvl="1" indent="-285750" algn="l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CA">
                <a:ea typeface="Calibri" panose="020F0502020204030204" pitchFamily="34" charset="0"/>
                <a:cs typeface="Segoe UI" panose="020B0502040204020203" pitchFamily="34" charset="0"/>
              </a:rPr>
              <a:t>Development of economic models and project management skills</a:t>
            </a:r>
            <a:endParaRPr lang="en-CA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2022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D76D-8975-E669-6AE3-97BCBEB80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6116976-EBA2-C868-3DE1-96FBAAAB6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480210"/>
              </p:ext>
            </p:extLst>
          </p:nvPr>
        </p:nvGraphicFramePr>
        <p:xfrm>
          <a:off x="1217190" y="1573797"/>
          <a:ext cx="9757620" cy="432861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162618">
                  <a:extLst>
                    <a:ext uri="{9D8B030D-6E8A-4147-A177-3AD203B41FA5}">
                      <a16:colId xmlns:a16="http://schemas.microsoft.com/office/drawing/2014/main" val="3539147004"/>
                    </a:ext>
                  </a:extLst>
                </a:gridCol>
                <a:gridCol w="7595002">
                  <a:extLst>
                    <a:ext uri="{9D8B030D-6E8A-4147-A177-3AD203B41FA5}">
                      <a16:colId xmlns:a16="http://schemas.microsoft.com/office/drawing/2014/main" val="3945403690"/>
                    </a:ext>
                  </a:extLst>
                </a:gridCol>
              </a:tblGrid>
              <a:tr h="27621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CA" sz="2000" b="1" i="0">
                          <a:effectLst/>
                          <a:latin typeface="Arial Narrow" panose="020B0606020202030204" pitchFamily="34" charset="0"/>
                        </a:rPr>
                        <a:t>Learning Objective</a:t>
                      </a:r>
                    </a:p>
                  </a:txBody>
                  <a:tcPr marL="83949" marR="83949" marT="41974" marB="41974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CA" sz="2000" b="1" i="0">
                          <a:effectLst/>
                          <a:latin typeface="Arial Narrow" panose="020B0606020202030204" pitchFamily="34" charset="0"/>
                        </a:rPr>
                        <a:t>Description</a:t>
                      </a:r>
                    </a:p>
                  </a:txBody>
                  <a:tcPr marL="83949" marR="83949" marT="41974" marB="41974"/>
                </a:tc>
                <a:extLst>
                  <a:ext uri="{0D108BD9-81ED-4DB2-BD59-A6C34878D82A}">
                    <a16:rowId xmlns:a16="http://schemas.microsoft.com/office/drawing/2014/main" val="1900931284"/>
                  </a:ext>
                </a:extLst>
              </a:tr>
              <a:tr h="65664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800" b="1">
                          <a:effectLst/>
                          <a:latin typeface="Arial Narrow" panose="020B0606020202030204" pitchFamily="34" charset="0"/>
                        </a:rPr>
                        <a:t>LO.01 </a:t>
                      </a:r>
                      <a:endParaRPr lang="en-CA" sz="1800" b="1" i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3949" marR="83949" marT="41974" marB="41974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CA" sz="1800" b="0">
                          <a:effectLst/>
                          <a:latin typeface="Arial Narrow" panose="020B0606020202030204" pitchFamily="34" charset="0"/>
                        </a:rPr>
                        <a:t>Utilize economic principles to make decisions in engineering projects </a:t>
                      </a:r>
                      <a:endParaRPr lang="en-CA" sz="1800" b="0" i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3949" marR="83949" marT="41974" marB="41974"/>
                </a:tc>
                <a:extLst>
                  <a:ext uri="{0D108BD9-81ED-4DB2-BD59-A6C34878D82A}">
                    <a16:rowId xmlns:a16="http://schemas.microsoft.com/office/drawing/2014/main" val="3380826295"/>
                  </a:ext>
                </a:extLst>
              </a:tr>
              <a:tr h="65664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800" b="1">
                          <a:effectLst/>
                          <a:latin typeface="Arial Narrow" panose="020B0606020202030204" pitchFamily="34" charset="0"/>
                        </a:rPr>
                        <a:t>LO.02 </a:t>
                      </a:r>
                      <a:endParaRPr lang="en-CA" sz="1800" b="1" i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3949" marR="83949" marT="41974" marB="41974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CA" sz="1800" b="0">
                          <a:effectLst/>
                          <a:latin typeface="Arial Narrow" panose="020B0606020202030204" pitchFamily="34" charset="0"/>
                        </a:rPr>
                        <a:t>Formulate Net Value functions to evaluate and compare the value and cost of alternative engineering decisions </a:t>
                      </a:r>
                      <a:endParaRPr lang="en-CA" sz="1800" b="0" i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3949" marR="83949" marT="41974" marB="41974"/>
                </a:tc>
                <a:extLst>
                  <a:ext uri="{0D108BD9-81ED-4DB2-BD59-A6C34878D82A}">
                    <a16:rowId xmlns:a16="http://schemas.microsoft.com/office/drawing/2014/main" val="1545952460"/>
                  </a:ext>
                </a:extLst>
              </a:tr>
              <a:tr h="65664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800" b="1">
                          <a:effectLst/>
                          <a:latin typeface="Arial Narrow" panose="020B0606020202030204" pitchFamily="34" charset="0"/>
                        </a:rPr>
                        <a:t>LO.03 </a:t>
                      </a:r>
                      <a:endParaRPr lang="en-CA" sz="1800" b="1" i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3949" marR="83949" marT="41974" marB="41974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CA" sz="1800" b="0">
                          <a:effectLst/>
                          <a:latin typeface="Arial Narrow" panose="020B0606020202030204" pitchFamily="34" charset="0"/>
                        </a:rPr>
                        <a:t>Make reasonable assumptions or perform necessary research to cope with ambiguity and uncertainty in required tasks  </a:t>
                      </a:r>
                      <a:endParaRPr lang="en-CA" sz="1800" b="0" i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3949" marR="83949" marT="41974" marB="41974"/>
                </a:tc>
                <a:extLst>
                  <a:ext uri="{0D108BD9-81ED-4DB2-BD59-A6C34878D82A}">
                    <a16:rowId xmlns:a16="http://schemas.microsoft.com/office/drawing/2014/main" val="677776609"/>
                  </a:ext>
                </a:extLst>
              </a:tr>
              <a:tr h="65664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800" b="1">
                          <a:effectLst/>
                          <a:latin typeface="Arial Narrow" panose="020B0606020202030204" pitchFamily="34" charset="0"/>
                        </a:rPr>
                        <a:t>LO.04</a:t>
                      </a:r>
                      <a:endParaRPr lang="en-CA" sz="1800" b="1" i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3949" marR="83949" marT="41974" marB="41974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CA" sz="1800" b="0">
                          <a:effectLst/>
                          <a:latin typeface="Arial Narrow" panose="020B0606020202030204" pitchFamily="34" charset="0"/>
                        </a:rPr>
                        <a:t>Apply the fundamentals of cost, price, present value, and other financial metrics </a:t>
                      </a:r>
                      <a:endParaRPr lang="en-CA" sz="1800" b="0" i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3949" marR="83949" marT="41974" marB="41974"/>
                </a:tc>
                <a:extLst>
                  <a:ext uri="{0D108BD9-81ED-4DB2-BD59-A6C34878D82A}">
                    <a16:rowId xmlns:a16="http://schemas.microsoft.com/office/drawing/2014/main" val="800317866"/>
                  </a:ext>
                </a:extLst>
              </a:tr>
              <a:tr h="65664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800" b="1">
                          <a:effectLst/>
                          <a:latin typeface="Arial Narrow" panose="020B0606020202030204" pitchFamily="34" charset="0"/>
                        </a:rPr>
                        <a:t>LO.05 </a:t>
                      </a:r>
                      <a:endParaRPr lang="en-CA" sz="1800" b="1" i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3949" marR="83949" marT="41974" marB="41974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CA" sz="1800" b="0">
                          <a:effectLst/>
                          <a:latin typeface="Arial Narrow" panose="020B0606020202030204" pitchFamily="34" charset="0"/>
                        </a:rPr>
                        <a:t>Manage group projects and interpersonal relations, especially building project management skills, preparing agendas, and diagnosing team dynamics </a:t>
                      </a:r>
                      <a:endParaRPr lang="en-CA" sz="1800" b="0" i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3949" marR="83949" marT="41974" marB="41974"/>
                </a:tc>
                <a:extLst>
                  <a:ext uri="{0D108BD9-81ED-4DB2-BD59-A6C34878D82A}">
                    <a16:rowId xmlns:a16="http://schemas.microsoft.com/office/drawing/2014/main" val="257712074"/>
                  </a:ext>
                </a:extLst>
              </a:tr>
              <a:tr h="65664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800" b="1">
                          <a:effectLst/>
                          <a:latin typeface="Arial Narrow" panose="020B0606020202030204" pitchFamily="34" charset="0"/>
                        </a:rPr>
                        <a:t>LO.06 </a:t>
                      </a:r>
                      <a:endParaRPr lang="en-CA" sz="1800" b="1" i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3949" marR="83949" marT="41974" marB="41974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CA" sz="1800" b="0">
                          <a:effectLst/>
                          <a:latin typeface="Arial Narrow" panose="020B0606020202030204" pitchFamily="34" charset="0"/>
                        </a:rPr>
                        <a:t>Professionally communicate complex engineering decisions following an economic analysis </a:t>
                      </a:r>
                      <a:endParaRPr lang="en-CA" sz="1800" b="0" i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3949" marR="83949" marT="41974" marB="41974"/>
                </a:tc>
                <a:extLst>
                  <a:ext uri="{0D108BD9-81ED-4DB2-BD59-A6C34878D82A}">
                    <a16:rowId xmlns:a16="http://schemas.microsoft.com/office/drawing/2014/main" val="344068043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207752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457FA-AED9-5D5E-58FA-A1579782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Graduate 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6D902-D53B-1621-6F0D-5B365B9FEE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6E39FB-DF8F-6D7F-173C-D2DC85EB9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313491"/>
              </p:ext>
            </p:extLst>
          </p:nvPr>
        </p:nvGraphicFramePr>
        <p:xfrm>
          <a:off x="838200" y="1375680"/>
          <a:ext cx="10515600" cy="4935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07">
                  <a:extLst>
                    <a:ext uri="{9D8B030D-6E8A-4147-A177-3AD203B41FA5}">
                      <a16:colId xmlns:a16="http://schemas.microsoft.com/office/drawing/2014/main" val="1000441782"/>
                    </a:ext>
                  </a:extLst>
                </a:gridCol>
                <a:gridCol w="375744">
                  <a:extLst>
                    <a:ext uri="{9D8B030D-6E8A-4147-A177-3AD203B41FA5}">
                      <a16:colId xmlns:a16="http://schemas.microsoft.com/office/drawing/2014/main" val="3665667016"/>
                    </a:ext>
                  </a:extLst>
                </a:gridCol>
                <a:gridCol w="817552">
                  <a:extLst>
                    <a:ext uri="{9D8B030D-6E8A-4147-A177-3AD203B41FA5}">
                      <a16:colId xmlns:a16="http://schemas.microsoft.com/office/drawing/2014/main" val="2934276554"/>
                    </a:ext>
                  </a:extLst>
                </a:gridCol>
                <a:gridCol w="6680381">
                  <a:extLst>
                    <a:ext uri="{9D8B030D-6E8A-4147-A177-3AD203B41FA5}">
                      <a16:colId xmlns:a16="http://schemas.microsoft.com/office/drawing/2014/main" val="3565589344"/>
                    </a:ext>
                  </a:extLst>
                </a:gridCol>
                <a:gridCol w="2425516">
                  <a:extLst>
                    <a:ext uri="{9D8B030D-6E8A-4147-A177-3AD203B41FA5}">
                      <a16:colId xmlns:a16="http://schemas.microsoft.com/office/drawing/2014/main" val="2610048038"/>
                    </a:ext>
                  </a:extLst>
                </a:gridCol>
              </a:tblGrid>
              <a:tr h="37470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>
                          <a:effectLst/>
                          <a:latin typeface="Arial Narrow" panose="020B0606020202030204" pitchFamily="34" charset="0"/>
                        </a:rPr>
                        <a:t>GRADUATE ATTRIBUTE</a:t>
                      </a:r>
                      <a:endParaRPr lang="en-CA" sz="16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Arial Narrow" panose="020B0606020202030204" pitchFamily="34" charset="0"/>
                        </a:rPr>
                        <a:t>LEARNING OUTCOMES</a:t>
                      </a:r>
                      <a:endParaRPr lang="en-CA" sz="16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8299508"/>
                  </a:ext>
                </a:extLst>
              </a:tr>
              <a:tr h="226567">
                <a:tc>
                  <a:txBody>
                    <a:bodyPr/>
                    <a:lstStyle/>
                    <a:p>
                      <a:r>
                        <a:rPr lang="en-CA" sz="1400" b="1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CA" sz="14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r>
                        <a:rPr lang="en-CA" sz="1400" b="1">
                          <a:effectLst/>
                          <a:latin typeface="Arial Narrow" panose="020B0606020202030204" pitchFamily="34" charset="0"/>
                        </a:rPr>
                        <a:t>A04 Design</a:t>
                      </a:r>
                      <a:endParaRPr lang="en-CA" sz="14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5032985"/>
                  </a:ext>
                </a:extLst>
              </a:tr>
              <a:tr h="453134"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4.1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Defines the problem by identifying relevant context, constraints, and prior approaches before exploring potential design solutions.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LO1, LO2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4694434"/>
                  </a:ext>
                </a:extLst>
              </a:tr>
              <a:tr h="453134"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4.2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Explores a breadth of potential solutions, considering their benefits and trade-offs as they relate to the project requirements.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LO1, LO2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9904954"/>
                  </a:ext>
                </a:extLst>
              </a:tr>
              <a:tr h="254069"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4.3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Develops models or prototypes, tests, evaluates, and iterates as appropriate.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LO1, LO2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8347171"/>
                  </a:ext>
                </a:extLst>
              </a:tr>
              <a:tr h="226567">
                <a:tc>
                  <a:txBody>
                    <a:bodyPr/>
                    <a:lstStyle/>
                    <a:p>
                      <a:r>
                        <a:rPr lang="en-CA" sz="1400" b="1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CA" sz="14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r>
                        <a:rPr lang="en-CA" sz="1400" b="1">
                          <a:effectLst/>
                          <a:latin typeface="Arial Narrow" panose="020B0606020202030204" pitchFamily="34" charset="0"/>
                        </a:rPr>
                        <a:t>A06 Individual and Teamwork</a:t>
                      </a:r>
                      <a:endParaRPr lang="en-CA" sz="14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8693249"/>
                  </a:ext>
                </a:extLst>
              </a:tr>
              <a:tr h="239994"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6.1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Actively contributes to the planning and execution of a team project.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LO5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5089088"/>
                  </a:ext>
                </a:extLst>
              </a:tr>
              <a:tr h="254069"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6.2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Manages interpersonal relationships, taking leadership responsibilities as needed.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LO5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2666804"/>
                  </a:ext>
                </a:extLst>
              </a:tr>
              <a:tr h="226567">
                <a:tc>
                  <a:txBody>
                    <a:bodyPr/>
                    <a:lstStyle/>
                    <a:p>
                      <a:r>
                        <a:rPr lang="en-CA" sz="1400" b="1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CA" sz="14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r>
                        <a:rPr lang="en-CA" sz="1400" b="1">
                          <a:effectLst/>
                          <a:latin typeface="Arial Narrow" panose="020B0606020202030204" pitchFamily="34" charset="0"/>
                        </a:rPr>
                        <a:t>A07 Communication Skills</a:t>
                      </a:r>
                      <a:endParaRPr lang="en-CA" sz="14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7409107"/>
                  </a:ext>
                </a:extLst>
              </a:tr>
              <a:tr h="453134"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7.1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Demonstrates comprehension of technical and non-technical instructions and questions.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LO6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5571854"/>
                  </a:ext>
                </a:extLst>
              </a:tr>
              <a:tr h="254069"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7.2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Composes and effective written document for the intended audience.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LO6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2798223"/>
                  </a:ext>
                </a:extLst>
              </a:tr>
              <a:tr h="263842"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7.3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Composes and delivers an effective oral presentation for the intended audience.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LO6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3242451"/>
                  </a:ext>
                </a:extLst>
              </a:tr>
              <a:tr h="226567">
                <a:tc>
                  <a:txBody>
                    <a:bodyPr/>
                    <a:lstStyle/>
                    <a:p>
                      <a:r>
                        <a:rPr lang="en-CA" sz="1400" b="1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CA" sz="14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r>
                        <a:rPr lang="en-CA" sz="1400" b="1">
                          <a:effectLst/>
                          <a:latin typeface="Arial Narrow" panose="020B0606020202030204" pitchFamily="34" charset="0"/>
                        </a:rPr>
                        <a:t>A11 Economics and Project Management</a:t>
                      </a:r>
                      <a:endParaRPr lang="en-CA" sz="14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2794532"/>
                  </a:ext>
                </a:extLst>
              </a:tr>
              <a:tr h="226567"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11.1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Applies economic principles in decision making.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LO1, LO2, LO4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8429793"/>
                  </a:ext>
                </a:extLst>
              </a:tr>
              <a:tr h="453134"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11.2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Plans and effectively manages a project’s time, resources, and scope, following business practices as appropriate.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LO3, LO5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6607300"/>
                  </a:ext>
                </a:extLst>
              </a:tr>
              <a:tr h="349189"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11.3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Identifies, characterizes, assesses, and manages risks to project success.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>
                          <a:effectLst/>
                          <a:latin typeface="Arial Narrow" panose="020B0606020202030204" pitchFamily="34" charset="0"/>
                        </a:rPr>
                        <a:t>LO3</a:t>
                      </a:r>
                      <a:endParaRPr lang="en-CA" sz="14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311258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10001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4170-FF22-D6D2-C9F3-B93BCB2B1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95C87-4D14-D27E-3B65-0F271664E1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CA" sz="1800"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Goal: Learn and apply engineering economics in decision making. </a:t>
            </a:r>
            <a:endParaRPr lang="en-CA" sz="18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CA" sz="1800"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Topics: </a:t>
            </a:r>
            <a:endParaRPr lang="en-CA" sz="18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CA" sz="1800" b="0"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Course Overview, Introduction to Engineering Economics, and Net Value Introduction</a:t>
            </a:r>
            <a:endParaRPr lang="en-CA" sz="1800" b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CA" sz="1800" b="0"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Net Value Functions and Applications </a:t>
            </a:r>
            <a:endParaRPr lang="en-CA" sz="1800" b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CA" sz="1800" b="0"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Conversion Factors and Technical Analysis </a:t>
            </a:r>
            <a:endParaRPr lang="en-CA" sz="1800" b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CA" sz="1800" b="0">
                <a:ea typeface="Calibri" panose="020F0502020204030204" pitchFamily="34" charset="0"/>
                <a:cs typeface="Segoe UI" panose="020B0502040204020203" pitchFamily="34" charset="0"/>
              </a:rPr>
              <a:t>Sensitivity Analysis and Optimization Problem Formulation</a:t>
            </a:r>
            <a:endParaRPr lang="en-CA" sz="1800" b="0">
              <a:effectLst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CA" sz="1800" b="0"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Linear and Nonlinear Optimization Methods</a:t>
            </a:r>
            <a:endParaRPr lang="en-CA" sz="1800" b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CA" sz="1800" b="0"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CPM and Time Value of Money </a:t>
            </a:r>
            <a:endParaRPr lang="en-CA" sz="1800" b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CA" sz="1800" b="0"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Time Value of Money</a:t>
            </a:r>
            <a:endParaRPr lang="en-CA" sz="1800" b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CA" sz="1800" b="0"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Risk Analysis and Breakeven Analysis</a:t>
            </a:r>
            <a:endParaRPr lang="en-CA" sz="1800" b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CA" sz="1800" b="0"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Sensitivity Analysis in Stochastic Models </a:t>
            </a:r>
            <a:endParaRPr lang="en-CA" sz="1800" b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CA" sz="1800" b="0"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Confidence in Economic Analysis Involving Uncertainty</a:t>
            </a:r>
            <a:endParaRPr lang="en-CA" sz="1800" b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CA" sz="1800" b="0"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Supply and Demand, Cash Flow Analysis, Taxes, and Incentives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CA" sz="1800" b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Life Cycle Assessments and Time Value of Money Applications 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CA" sz="1800" b="0"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Summative Synthesis </a:t>
            </a:r>
            <a:endParaRPr lang="en-CA" sz="1800" b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CA" sz="1800" b="0"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Review &amp; </a:t>
            </a:r>
            <a:r>
              <a:rPr lang="en-CA" sz="1800" b="0" err="1"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Basessment</a:t>
            </a:r>
            <a:endParaRPr lang="en-CA" sz="1800" b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928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E0A13-7FA6-D6FD-F18B-71A1D240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Content </a:t>
            </a:r>
            <a:endParaRPr lang="en-CA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D1CC7F6-2787-AF11-59DF-FABD85EE2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63233"/>
              </p:ext>
            </p:extLst>
          </p:nvPr>
        </p:nvGraphicFramePr>
        <p:xfrm>
          <a:off x="0" y="1169199"/>
          <a:ext cx="12192000" cy="5688797"/>
        </p:xfrm>
        <a:graphic>
          <a:graphicData uri="http://schemas.openxmlformats.org/drawingml/2006/table">
            <a:tbl>
              <a:tblPr firstRow="1" bandRow="1"/>
              <a:tblGrid>
                <a:gridCol w="516481">
                  <a:extLst>
                    <a:ext uri="{9D8B030D-6E8A-4147-A177-3AD203B41FA5}">
                      <a16:colId xmlns:a16="http://schemas.microsoft.com/office/drawing/2014/main" val="3457581254"/>
                    </a:ext>
                  </a:extLst>
                </a:gridCol>
                <a:gridCol w="776907">
                  <a:extLst>
                    <a:ext uri="{9D8B030D-6E8A-4147-A177-3AD203B41FA5}">
                      <a16:colId xmlns:a16="http://schemas.microsoft.com/office/drawing/2014/main" val="1082742100"/>
                    </a:ext>
                  </a:extLst>
                </a:gridCol>
                <a:gridCol w="547119">
                  <a:extLst>
                    <a:ext uri="{9D8B030D-6E8A-4147-A177-3AD203B41FA5}">
                      <a16:colId xmlns:a16="http://schemas.microsoft.com/office/drawing/2014/main" val="121098029"/>
                    </a:ext>
                  </a:extLst>
                </a:gridCol>
                <a:gridCol w="4199408">
                  <a:extLst>
                    <a:ext uri="{9D8B030D-6E8A-4147-A177-3AD203B41FA5}">
                      <a16:colId xmlns:a16="http://schemas.microsoft.com/office/drawing/2014/main" val="1284261631"/>
                    </a:ext>
                  </a:extLst>
                </a:gridCol>
                <a:gridCol w="2415967">
                  <a:extLst>
                    <a:ext uri="{9D8B030D-6E8A-4147-A177-3AD203B41FA5}">
                      <a16:colId xmlns:a16="http://schemas.microsoft.com/office/drawing/2014/main" val="115408421"/>
                    </a:ext>
                  </a:extLst>
                </a:gridCol>
                <a:gridCol w="2221826">
                  <a:extLst>
                    <a:ext uri="{9D8B030D-6E8A-4147-A177-3AD203B41FA5}">
                      <a16:colId xmlns:a16="http://schemas.microsoft.com/office/drawing/2014/main" val="4180712718"/>
                    </a:ext>
                  </a:extLst>
                </a:gridCol>
                <a:gridCol w="1514292">
                  <a:extLst>
                    <a:ext uri="{9D8B030D-6E8A-4147-A177-3AD203B41FA5}">
                      <a16:colId xmlns:a16="http://schemas.microsoft.com/office/drawing/2014/main" val="3802942714"/>
                    </a:ext>
                  </a:extLst>
                </a:gridCol>
              </a:tblGrid>
              <a:tr h="27558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Week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Date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#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Lecture 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Project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Due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180875"/>
                  </a:ext>
                </a:extLst>
              </a:tr>
              <a:tr h="19349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Jan 8-12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Introduction + Intro to Economics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Basessment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374952"/>
                  </a:ext>
                </a:extLst>
              </a:tr>
              <a:tr h="19349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Net Value Intro + Project Introduction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849979"/>
                  </a:ext>
                </a:extLst>
              </a:tr>
              <a:tr h="19349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Jan 15-19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2/3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Engineering Economics &amp; Net Value Applications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Idea Generation, High Level NVF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Enroll in groups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Night of DS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728550"/>
                  </a:ext>
                </a:extLst>
              </a:tr>
              <a:tr h="19349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Conversion Factors 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962611"/>
                  </a:ext>
                </a:extLst>
              </a:tr>
              <a:tr h="19349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Jan 22-26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Detailed Conversion Factors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Solution Design and NV Assessment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Progress check in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During DS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83028"/>
                  </a:ext>
                </a:extLst>
              </a:tr>
              <a:tr h="19349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Technical Analysis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730278"/>
                  </a:ext>
                </a:extLst>
              </a:tr>
              <a:tr h="19349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Jan 29 - Feb 2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7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NV Sensitivity Analysis - Marginal NV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Technical Analysis, NVF using Design Variables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Progress check in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During DS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68483"/>
                  </a:ext>
                </a:extLst>
              </a:tr>
              <a:tr h="19349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Optimization Problem Formulation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38912"/>
                  </a:ext>
                </a:extLst>
              </a:tr>
              <a:tr h="19349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Feb 5-9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Linear Optimization Methods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NV Sensitivity Analysis - Marginal NV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Progress check in, Simple report draft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During DS, Night of DS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65746"/>
                  </a:ext>
                </a:extLst>
              </a:tr>
              <a:tr h="19349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Non-Linear Optimization Methods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509658"/>
                  </a:ext>
                </a:extLst>
              </a:tr>
              <a:tr h="19349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Feb 12-16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11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CPM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Optimization &amp; Soln Sensitivity Analysis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Inter-group discussions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During DS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48838"/>
                  </a:ext>
                </a:extLst>
              </a:tr>
              <a:tr h="19349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12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TVoM 1 (Simple and compound interest, discount rate)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687183"/>
                  </a:ext>
                </a:extLst>
              </a:tr>
              <a:tr h="193496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7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Feb 19-23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Reading Week 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767407"/>
                  </a:ext>
                </a:extLst>
              </a:tr>
              <a:tr h="19349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Feb 26 - Mar 1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13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TVoM 2 (NPV, Cash Flows)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Project Management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Progress check in, Simple report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Night of DS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512716"/>
                  </a:ext>
                </a:extLst>
              </a:tr>
              <a:tr h="19349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TVoM 3 (IRR, MARR, Compound interest factors)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558209"/>
                  </a:ext>
                </a:extLst>
              </a:tr>
              <a:tr h="19349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Mar 4-8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15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Risk Analysis + Breakeven Analysis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NVF 2 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Team interview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During DS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520495"/>
                  </a:ext>
                </a:extLst>
              </a:tr>
              <a:tr h="19349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16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Sensitivity Analysis in Stochastic Models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343356"/>
                  </a:ext>
                </a:extLst>
              </a:tr>
              <a:tr h="19349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Mar 11-15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17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Sensitivity Analysis in Stochastic Models 2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Sensitivity Analysis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Progress check in, Complex report draft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During DS, Night of DS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467558"/>
                  </a:ext>
                </a:extLst>
              </a:tr>
              <a:tr h="19349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18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Confidence in Economic Analysis Involving Uncertainty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388585"/>
                  </a:ext>
                </a:extLst>
              </a:tr>
              <a:tr h="19349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11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Mar 18-22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19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Supply and Demand + Cash Flow Analysis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Stochastic Sensitivity Analysis 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Inter-group discussions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During DS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745514"/>
                  </a:ext>
                </a:extLst>
              </a:tr>
              <a:tr h="19349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20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Taxes, Incentives, and Behavioral Economics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584642"/>
                  </a:ext>
                </a:extLst>
              </a:tr>
              <a:tr h="19349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12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Mar 25-28</a:t>
                      </a:r>
                      <a:b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(Good Friday)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21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Life Cycle Assessments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Work Period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Progress check in, Complex Report, Design Project Self-Reflection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During DS, night of DS, night after DS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677041"/>
                  </a:ext>
                </a:extLst>
              </a:tr>
              <a:tr h="38232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22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TVoM IRR/MARR vs NV and Opportunity Costs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42912"/>
                  </a:ext>
                </a:extLst>
              </a:tr>
              <a:tr h="19349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13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Mar 26-29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23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Summative Synthesis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Interviews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Interviews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During DS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772493"/>
                  </a:ext>
                </a:extLst>
              </a:tr>
              <a:tr h="19349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24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Review + Examples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785491"/>
                  </a:ext>
                </a:extLst>
              </a:tr>
              <a:tr h="19349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April 1-5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25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Review + Examples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 Basessment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268160"/>
                  </a:ext>
                </a:extLst>
              </a:tr>
              <a:tr h="19349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22527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6207550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2PX3 Lecture slides template">
  <a:themeElements>
    <a:clrScheme name="Project 1">
      <a:dk1>
        <a:sysClr val="windowText" lastClr="000000"/>
      </a:dk1>
      <a:lt1>
        <a:sysClr val="window" lastClr="FFFFFF"/>
      </a:lt1>
      <a:dk2>
        <a:srgbClr val="595959"/>
      </a:dk2>
      <a:lt2>
        <a:srgbClr val="E7E6E6"/>
      </a:lt2>
      <a:accent1>
        <a:srgbClr val="FF5C01"/>
      </a:accent1>
      <a:accent2>
        <a:srgbClr val="595959"/>
      </a:accent2>
      <a:accent3>
        <a:srgbClr val="A5A5A5"/>
      </a:accent3>
      <a:accent4>
        <a:srgbClr val="000000"/>
      </a:accent4>
      <a:accent5>
        <a:srgbClr val="4472C4"/>
      </a:accent5>
      <a:accent6>
        <a:srgbClr val="04AC74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ek 1 - Communication Lecture" id="{ED0BE21F-3014-44B9-BAB6-382EDD9B5D79}" vid="{3570BA8F-494D-48D3-962D-CF5E36ED2348}"/>
    </a:ext>
  </a:extLst>
</a:theme>
</file>

<file path=ppt/theme/theme2.xml><?xml version="1.0" encoding="utf-8"?>
<a:theme xmlns:a="http://schemas.openxmlformats.org/drawingml/2006/main" name="1_2PX3 Lecture slides template">
  <a:themeElements>
    <a:clrScheme name="Project 1">
      <a:dk1>
        <a:sysClr val="windowText" lastClr="000000"/>
      </a:dk1>
      <a:lt1>
        <a:sysClr val="window" lastClr="FFFFFF"/>
      </a:lt1>
      <a:dk2>
        <a:srgbClr val="595959"/>
      </a:dk2>
      <a:lt2>
        <a:srgbClr val="E7E6E6"/>
      </a:lt2>
      <a:accent1>
        <a:srgbClr val="FF5C01"/>
      </a:accent1>
      <a:accent2>
        <a:srgbClr val="595959"/>
      </a:accent2>
      <a:accent3>
        <a:srgbClr val="A5A5A5"/>
      </a:accent3>
      <a:accent4>
        <a:srgbClr val="000000"/>
      </a:accent4>
      <a:accent5>
        <a:srgbClr val="4472C4"/>
      </a:accent5>
      <a:accent6>
        <a:srgbClr val="04AC74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ek 1 - Communication Lecture" id="{ED0BE21F-3014-44B9-BAB6-382EDD9B5D79}" vid="{C7662059-D052-4256-9ACD-0FD239510936}"/>
    </a:ext>
  </a:extLst>
</a:theme>
</file>

<file path=ppt/theme/theme3.xml><?xml version="1.0" encoding="utf-8"?>
<a:theme xmlns:a="http://schemas.openxmlformats.org/drawingml/2006/main" name="2_2PX3 Lecture slides template">
  <a:themeElements>
    <a:clrScheme name="Project 1">
      <a:dk1>
        <a:sysClr val="windowText" lastClr="000000"/>
      </a:dk1>
      <a:lt1>
        <a:sysClr val="window" lastClr="FFFFFF"/>
      </a:lt1>
      <a:dk2>
        <a:srgbClr val="595959"/>
      </a:dk2>
      <a:lt2>
        <a:srgbClr val="E7E6E6"/>
      </a:lt2>
      <a:accent1>
        <a:srgbClr val="FF5C01"/>
      </a:accent1>
      <a:accent2>
        <a:srgbClr val="595959"/>
      </a:accent2>
      <a:accent3>
        <a:srgbClr val="A5A5A5"/>
      </a:accent3>
      <a:accent4>
        <a:srgbClr val="000000"/>
      </a:accent4>
      <a:accent5>
        <a:srgbClr val="4472C4"/>
      </a:accent5>
      <a:accent6>
        <a:srgbClr val="04AC74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ek 1 - Communication Lecture" id="{ED0BE21F-3014-44B9-BAB6-382EDD9B5D79}" vid="{782FF118-7F48-47AF-8130-A89C0B0FE073}"/>
    </a:ext>
  </a:extLst>
</a:theme>
</file>

<file path=ppt/theme/theme4.xml><?xml version="1.0" encoding="utf-8"?>
<a:theme xmlns:a="http://schemas.openxmlformats.org/drawingml/2006/main" name="3_2PX3 Lecture slides template">
  <a:themeElements>
    <a:clrScheme name="Project 1">
      <a:dk1>
        <a:sysClr val="windowText" lastClr="000000"/>
      </a:dk1>
      <a:lt1>
        <a:sysClr val="window" lastClr="FFFFFF"/>
      </a:lt1>
      <a:dk2>
        <a:srgbClr val="595959"/>
      </a:dk2>
      <a:lt2>
        <a:srgbClr val="E7E6E6"/>
      </a:lt2>
      <a:accent1>
        <a:srgbClr val="FF5C01"/>
      </a:accent1>
      <a:accent2>
        <a:srgbClr val="595959"/>
      </a:accent2>
      <a:accent3>
        <a:srgbClr val="A5A5A5"/>
      </a:accent3>
      <a:accent4>
        <a:srgbClr val="000000"/>
      </a:accent4>
      <a:accent5>
        <a:srgbClr val="4472C4"/>
      </a:accent5>
      <a:accent6>
        <a:srgbClr val="04AC74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ek 1 - Communication Lecture" id="{ED0BE21F-3014-44B9-BAB6-382EDD9B5D79}" vid="{D8E9F6DC-4C1C-4E5F-804F-03BAE1C1F621}"/>
    </a:ext>
  </a:extLst>
</a:theme>
</file>

<file path=ppt/theme/theme5.xml><?xml version="1.0" encoding="utf-8"?>
<a:theme xmlns:a="http://schemas.openxmlformats.org/drawingml/2006/main" name="4_2PX3 Lecture slides template">
  <a:themeElements>
    <a:clrScheme name="Project 1">
      <a:dk1>
        <a:sysClr val="windowText" lastClr="000000"/>
      </a:dk1>
      <a:lt1>
        <a:sysClr val="window" lastClr="FFFFFF"/>
      </a:lt1>
      <a:dk2>
        <a:srgbClr val="595959"/>
      </a:dk2>
      <a:lt2>
        <a:srgbClr val="E7E6E6"/>
      </a:lt2>
      <a:accent1>
        <a:srgbClr val="FF5C01"/>
      </a:accent1>
      <a:accent2>
        <a:srgbClr val="595959"/>
      </a:accent2>
      <a:accent3>
        <a:srgbClr val="A5A5A5"/>
      </a:accent3>
      <a:accent4>
        <a:srgbClr val="000000"/>
      </a:accent4>
      <a:accent5>
        <a:srgbClr val="4472C4"/>
      </a:accent5>
      <a:accent6>
        <a:srgbClr val="04AC74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ek 1 - Communication Lecture" id="{ED0BE21F-3014-44B9-BAB6-382EDD9B5D79}" vid="{10D8AE7B-07A0-40FB-89C8-124A422E12F9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407c02b-0ba3-472d-8e8c-0de7e98ca3f8" xsi:nil="true"/>
    <lcf76f155ced4ddcb4097134ff3c332f xmlns="ae4fb709-2ca4-4bdc-b889-c02480cb1c7e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F3FE0B20B807489B528428ED6FB1EF" ma:contentTypeVersion="14" ma:contentTypeDescription="Create a new document." ma:contentTypeScope="" ma:versionID="8799ec9e617e4e58f82e63cb11d21949">
  <xsd:schema xmlns:xsd="http://www.w3.org/2001/XMLSchema" xmlns:xs="http://www.w3.org/2001/XMLSchema" xmlns:p="http://schemas.microsoft.com/office/2006/metadata/properties" xmlns:ns2="ae4fb709-2ca4-4bdc-b889-c02480cb1c7e" xmlns:ns3="f407c02b-0ba3-472d-8e8c-0de7e98ca3f8" targetNamespace="http://schemas.microsoft.com/office/2006/metadata/properties" ma:root="true" ma:fieldsID="2d12916ca8315ad1feb1ce1b9eff6ae2" ns2:_="" ns3:_="">
    <xsd:import namespace="ae4fb709-2ca4-4bdc-b889-c02480cb1c7e"/>
    <xsd:import namespace="f407c02b-0ba3-472d-8e8c-0de7e98ca3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4fb709-2ca4-4bdc-b889-c02480cb1c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a073764d-e844-48d8-8cbc-d63b9d95286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07c02b-0ba3-472d-8e8c-0de7e98ca3f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3157f3b6-422c-485c-9a6c-5449d9f5aa4f}" ma:internalName="TaxCatchAll" ma:showField="CatchAllData" ma:web="f407c02b-0ba3-472d-8e8c-0de7e98ca3f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71824D2-CD84-468B-B92F-78D9E8EDA6F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458EFE-F516-497B-81E6-58221195FAB9}">
  <ds:schemaRefs>
    <ds:schemaRef ds:uri="ae4fb709-2ca4-4bdc-b889-c02480cb1c7e"/>
    <ds:schemaRef ds:uri="f407c02b-0ba3-472d-8e8c-0de7e98ca3f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1E992D1-0EFA-4D5C-B9E7-478101CA4920}">
  <ds:schemaRefs>
    <ds:schemaRef ds:uri="ae4fb709-2ca4-4bdc-b889-c02480cb1c7e"/>
    <ds:schemaRef ds:uri="f407c02b-0ba3-472d-8e8c-0de7e98ca3f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Week 1 - Communication Lecture</Template>
  <TotalTime>0</TotalTime>
  <Words>1566</Words>
  <Application>Microsoft Office PowerPoint</Application>
  <PresentationFormat>Widescreen</PresentationFormat>
  <Paragraphs>328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Arial Narrow</vt:lpstr>
      <vt:lpstr>Calibri</vt:lpstr>
      <vt:lpstr>Courier New</vt:lpstr>
      <vt:lpstr>Segoe UI</vt:lpstr>
      <vt:lpstr>Symbol</vt:lpstr>
      <vt:lpstr>2PX3 Lecture slides template</vt:lpstr>
      <vt:lpstr>1_2PX3 Lecture slides template</vt:lpstr>
      <vt:lpstr>2_2PX3 Lecture slides template</vt:lpstr>
      <vt:lpstr>3_2PX3 Lecture slides template</vt:lpstr>
      <vt:lpstr>4_2PX3 Lecture slides template</vt:lpstr>
      <vt:lpstr>Introduction to ENG 3PX3</vt:lpstr>
      <vt:lpstr>Welcome to ENGINEER 3PX3</vt:lpstr>
      <vt:lpstr>Lectures (2 x 50 min per week)</vt:lpstr>
      <vt:lpstr>Design Studio </vt:lpstr>
      <vt:lpstr>Design Studio</vt:lpstr>
      <vt:lpstr>Learning Objectives</vt:lpstr>
      <vt:lpstr>Graduate Attributes</vt:lpstr>
      <vt:lpstr>Course Content</vt:lpstr>
      <vt:lpstr>Course Content </vt:lpstr>
      <vt:lpstr>Deliverables and Assessments</vt:lpstr>
      <vt:lpstr>In-Class Participation Quizzes</vt:lpstr>
      <vt:lpstr>Introduction to Engineering Economics</vt:lpstr>
      <vt:lpstr>What is Economics?</vt:lpstr>
      <vt:lpstr>What is Engineering Economics? </vt:lpstr>
      <vt:lpstr>What is Engineering Economics (3PX3)? </vt:lpstr>
      <vt:lpstr>What Do I Need to Prepare in Week 1?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#2 (Communication Lecture):  Equity, Diversity &amp; Inclusion</dc:title>
  <dc:creator>Sarah Dickson-Anderson</dc:creator>
  <cp:lastModifiedBy>Minnick, Matthew</cp:lastModifiedBy>
  <cp:revision>1</cp:revision>
  <cp:lastPrinted>2022-01-20T12:59:32Z</cp:lastPrinted>
  <dcterms:created xsi:type="dcterms:W3CDTF">2022-01-20T03:01:03Z</dcterms:created>
  <dcterms:modified xsi:type="dcterms:W3CDTF">2024-01-09T14:16:00Z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0x01010011F3FE0B20B807489B528428ED6FB1EF</vt:lpwstr>
  </property>
  <property fmtid="{D5CDD505-2E9C-101B-9397-08002B2CF9AE}" pid="3" name="ArticulateGUID">
    <vt:lpwstr>BB88F2DA-D8D0-4E39-990B-ED440A32454B</vt:lpwstr>
  </property>
  <property fmtid="{D5CDD505-2E9C-101B-9397-08002B2CF9AE}" pid="4" name="ArticulatePath">
    <vt:lpwstr>https://mcmasteru365-my.sharepoint.com/personal/leet77_mcmaster_ca/Documents/Microsoft Teams Chat Files/2PX3 Communication Lecture Wk 9 - writing 3 TLee final</vt:lpwstr>
  </property>
  <property fmtid="{D5CDD505-2E9C-101B-9397-08002B2CF9AE}" pid="5" name="MediaServiceImageTags">
    <vt:lpwstr/>
  </property>
</Properties>
</file>